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6" r:id="rId4"/>
    <p:sldMasterId id="2147483730" r:id="rId5"/>
    <p:sldMasterId id="2147483738" r:id="rId6"/>
  </p:sldMasterIdLst>
  <p:notesMasterIdLst>
    <p:notesMasterId r:id="rId27"/>
  </p:notesMasterIdLst>
  <p:handoutMasterIdLst>
    <p:handoutMasterId r:id="rId28"/>
  </p:handoutMasterIdLst>
  <p:sldIdLst>
    <p:sldId id="257" r:id="rId7"/>
    <p:sldId id="16935" r:id="rId8"/>
    <p:sldId id="16884" r:id="rId9"/>
    <p:sldId id="16911" r:id="rId10"/>
    <p:sldId id="321" r:id="rId11"/>
    <p:sldId id="16936" r:id="rId12"/>
    <p:sldId id="269" r:id="rId13"/>
    <p:sldId id="287" r:id="rId14"/>
    <p:sldId id="16920" r:id="rId15"/>
    <p:sldId id="294" r:id="rId16"/>
    <p:sldId id="16937" r:id="rId17"/>
    <p:sldId id="16921" r:id="rId18"/>
    <p:sldId id="16922" r:id="rId19"/>
    <p:sldId id="297" r:id="rId20"/>
    <p:sldId id="296" r:id="rId21"/>
    <p:sldId id="16923" r:id="rId22"/>
    <p:sldId id="16938" r:id="rId23"/>
    <p:sldId id="16939" r:id="rId24"/>
    <p:sldId id="16905" r:id="rId25"/>
    <p:sldId id="16906" r:id="rId26"/>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521415D9-36F7-43E2-AB2F-B90AF26B5E84}">
      <p14:sectionLst xmlns:p14="http://schemas.microsoft.com/office/powerpoint/2010/main">
        <p14:section name="Intro" id="{3A743B70-38EE-4AFD-A831-AAC07D0986B9}">
          <p14:sldIdLst>
            <p14:sldId id="257"/>
            <p14:sldId id="16935"/>
            <p14:sldId id="16884"/>
          </p14:sldIdLst>
        </p14:section>
        <p14:section name="Introduction" id="{80DBB7AE-28EB-4CAD-874C-C9DDC16AA91F}">
          <p14:sldIdLst>
            <p14:sldId id="16911"/>
            <p14:sldId id="321"/>
          </p14:sldIdLst>
        </p14:section>
        <p14:section name="Feature Engineering" id="{5B54B29C-8590-4A98-A157-9C9B8A61CB58}">
          <p14:sldIdLst>
            <p14:sldId id="16936"/>
            <p14:sldId id="269"/>
            <p14:sldId id="287"/>
            <p14:sldId id="16920"/>
            <p14:sldId id="294"/>
          </p14:sldIdLst>
        </p14:section>
        <p14:section name="Feature Selection" id="{37680998-9FC6-429D-AE12-AADC97C47D93}">
          <p14:sldIdLst>
            <p14:sldId id="16937"/>
            <p14:sldId id="16921"/>
            <p14:sldId id="16922"/>
            <p14:sldId id="297"/>
            <p14:sldId id="296"/>
            <p14:sldId id="16923"/>
            <p14:sldId id="16938"/>
          </p14:sldIdLst>
        </p14:section>
        <p14:section name="Practice" id="{5B0FE6BE-CA74-4DE5-ADC9-D1F495BB6433}">
          <p14:sldIdLst>
            <p14:sldId id="16939"/>
            <p14:sldId id="16905"/>
            <p14:sldId id="16906"/>
          </p14:sldIdLst>
        </p14:section>
      </p14:sectionLst>
    </p:ext>
    <p:ext uri="{EFAFB233-063F-42B5-8137-9DF3F51BA10A}">
      <p15:sldGuideLst xmlns:p15="http://schemas.microsoft.com/office/powerpoint/2012/main">
        <p15:guide id="2" pos="3840" userDrawn="1">
          <p15:clr>
            <a:srgbClr val="A4A3A4"/>
          </p15:clr>
        </p15:guide>
        <p15:guide id="6" orient="horz" pos="164" userDrawn="1">
          <p15:clr>
            <a:srgbClr val="A4A3A4"/>
          </p15:clr>
        </p15:guide>
        <p15:guide id="7" pos="211" userDrawn="1">
          <p15:clr>
            <a:srgbClr val="A4A3A4"/>
          </p15:clr>
        </p15:guide>
        <p15:guide id="9" pos="7464" userDrawn="1">
          <p15:clr>
            <a:srgbClr val="A4A3A4"/>
          </p15:clr>
        </p15:guide>
        <p15:guide id="11" pos="5768" userDrawn="1">
          <p15:clr>
            <a:srgbClr val="A4A3A4"/>
          </p15:clr>
        </p15:guide>
        <p15:guide id="12" orient="horz" pos="1003" userDrawn="1">
          <p15:clr>
            <a:srgbClr val="A4A3A4"/>
          </p15:clr>
        </p15:guide>
        <p15:guide id="13" orient="horz" pos="1089"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5674A85-ECE0-A2DB-0C86-CD57DEB47213}" name="Cavalleri, Marta (Bip)" initials="C(" userId="S::marta.cavalleri@mail-bip.com::4ff9b9a9-4f28-47a2-99fb-fb63bdf7a6f7"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Martino DE MARCO" initials="MDM" lastIdx="0"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44546A"/>
    <a:srgbClr val="AEA5D1"/>
    <a:srgbClr val="88BADA"/>
    <a:srgbClr val="BED5F1"/>
    <a:srgbClr val="E1EDF7"/>
    <a:srgbClr val="2773D2"/>
    <a:srgbClr val="C0D5E9"/>
    <a:srgbClr val="9DC3E6"/>
    <a:srgbClr val="FFFFFF"/>
    <a:srgbClr val="C6DD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82081E-E6C8-41F6-B36D-01CA77C28406}" v="5" dt="2022-09-22T06:35:10.322"/>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061322"/>
              </a:solidFill>
              <a:prstDash val="solid"/>
              <a:round/>
            </a:ln>
          </a:left>
          <a:right>
            <a:ln w="12700" cap="flat">
              <a:solidFill>
                <a:srgbClr val="061322"/>
              </a:solidFill>
              <a:prstDash val="solid"/>
              <a:round/>
            </a:ln>
          </a:right>
          <a:top>
            <a:ln w="12700" cap="flat">
              <a:solidFill>
                <a:srgbClr val="061322"/>
              </a:solidFill>
              <a:prstDash val="solid"/>
              <a:round/>
            </a:ln>
          </a:top>
          <a:bottom>
            <a:ln w="12700" cap="flat">
              <a:solidFill>
                <a:srgbClr val="061322"/>
              </a:solidFill>
              <a:prstDash val="solid"/>
              <a:round/>
            </a:ln>
          </a:bottom>
          <a:insideH>
            <a:ln w="12700" cap="flat">
              <a:solidFill>
                <a:srgbClr val="061322"/>
              </a:solidFill>
              <a:prstDash val="solid"/>
              <a:round/>
            </a:ln>
          </a:insideH>
          <a:insideV>
            <a:ln w="12700" cap="flat">
              <a:solidFill>
                <a:srgbClr val="061322"/>
              </a:solidFill>
              <a:prstDash val="solid"/>
              <a:round/>
            </a:ln>
          </a:insideV>
        </a:tcBdr>
        <a:fill>
          <a:solidFill>
            <a:srgbClr val="D0DEEF"/>
          </a:solidFill>
        </a:fill>
      </a:tcStyle>
    </a:wholeTbl>
    <a:band2H>
      <a:tcTxStyle/>
      <a:tcStyle>
        <a:tcBdr/>
        <a:fill>
          <a:solidFill>
            <a:srgbClr val="E9EFF7"/>
          </a:solidFill>
        </a:fill>
      </a:tcStyle>
    </a:band2H>
    <a:firstCol>
      <a:tcTxStyle b="on" i="off">
        <a:fontRef idx="major">
          <a:srgbClr val="061322"/>
        </a:fontRef>
        <a:srgbClr val="061322"/>
      </a:tcTxStyle>
      <a:tcStyle>
        <a:tcBdr>
          <a:left>
            <a:ln w="12700" cap="flat">
              <a:solidFill>
                <a:srgbClr val="061322"/>
              </a:solidFill>
              <a:prstDash val="solid"/>
              <a:round/>
            </a:ln>
          </a:left>
          <a:right>
            <a:ln w="12700" cap="flat">
              <a:solidFill>
                <a:srgbClr val="061322"/>
              </a:solidFill>
              <a:prstDash val="solid"/>
              <a:round/>
            </a:ln>
          </a:right>
          <a:top>
            <a:ln w="12700" cap="flat">
              <a:solidFill>
                <a:srgbClr val="061322"/>
              </a:solidFill>
              <a:prstDash val="solid"/>
              <a:round/>
            </a:ln>
          </a:top>
          <a:bottom>
            <a:ln w="12700" cap="flat">
              <a:solidFill>
                <a:srgbClr val="061322"/>
              </a:solidFill>
              <a:prstDash val="solid"/>
              <a:round/>
            </a:ln>
          </a:bottom>
          <a:insideH>
            <a:ln w="12700" cap="flat">
              <a:solidFill>
                <a:srgbClr val="061322"/>
              </a:solidFill>
              <a:prstDash val="solid"/>
              <a:round/>
            </a:ln>
          </a:insideH>
          <a:insideV>
            <a:ln w="12700" cap="flat">
              <a:solidFill>
                <a:srgbClr val="061322"/>
              </a:solidFill>
              <a:prstDash val="solid"/>
              <a:round/>
            </a:ln>
          </a:insideV>
        </a:tcBdr>
        <a:fill>
          <a:solidFill>
            <a:schemeClr val="accent1"/>
          </a:solidFill>
        </a:fill>
      </a:tcStyle>
    </a:firstCol>
    <a:lastRow>
      <a:tcTxStyle b="on" i="off">
        <a:fontRef idx="major">
          <a:srgbClr val="061322"/>
        </a:fontRef>
        <a:srgbClr val="061322"/>
      </a:tcTxStyle>
      <a:tcStyle>
        <a:tcBdr>
          <a:left>
            <a:ln w="12700" cap="flat">
              <a:solidFill>
                <a:srgbClr val="061322"/>
              </a:solidFill>
              <a:prstDash val="solid"/>
              <a:round/>
            </a:ln>
          </a:left>
          <a:right>
            <a:ln w="12700" cap="flat">
              <a:solidFill>
                <a:srgbClr val="061322"/>
              </a:solidFill>
              <a:prstDash val="solid"/>
              <a:round/>
            </a:ln>
          </a:right>
          <a:top>
            <a:ln w="38100" cap="flat">
              <a:solidFill>
                <a:srgbClr val="061322"/>
              </a:solidFill>
              <a:prstDash val="solid"/>
              <a:round/>
            </a:ln>
          </a:top>
          <a:bottom>
            <a:ln w="12700" cap="flat">
              <a:solidFill>
                <a:srgbClr val="061322"/>
              </a:solidFill>
              <a:prstDash val="solid"/>
              <a:round/>
            </a:ln>
          </a:bottom>
          <a:insideH>
            <a:ln w="12700" cap="flat">
              <a:solidFill>
                <a:srgbClr val="061322"/>
              </a:solidFill>
              <a:prstDash val="solid"/>
              <a:round/>
            </a:ln>
          </a:insideH>
          <a:insideV>
            <a:ln w="12700" cap="flat">
              <a:solidFill>
                <a:srgbClr val="061322"/>
              </a:solidFill>
              <a:prstDash val="solid"/>
              <a:round/>
            </a:ln>
          </a:insideV>
        </a:tcBdr>
        <a:fill>
          <a:solidFill>
            <a:schemeClr val="accent1"/>
          </a:solidFill>
        </a:fill>
      </a:tcStyle>
    </a:lastRow>
    <a:firstRow>
      <a:tcTxStyle b="on" i="off">
        <a:fontRef idx="major">
          <a:srgbClr val="061322"/>
        </a:fontRef>
        <a:srgbClr val="061322"/>
      </a:tcTxStyle>
      <a:tcStyle>
        <a:tcBdr>
          <a:left>
            <a:ln w="12700" cap="flat">
              <a:solidFill>
                <a:srgbClr val="061322"/>
              </a:solidFill>
              <a:prstDash val="solid"/>
              <a:round/>
            </a:ln>
          </a:left>
          <a:right>
            <a:ln w="12700" cap="flat">
              <a:solidFill>
                <a:srgbClr val="061322"/>
              </a:solidFill>
              <a:prstDash val="solid"/>
              <a:round/>
            </a:ln>
          </a:right>
          <a:top>
            <a:ln w="12700" cap="flat">
              <a:solidFill>
                <a:srgbClr val="061322"/>
              </a:solidFill>
              <a:prstDash val="solid"/>
              <a:round/>
            </a:ln>
          </a:top>
          <a:bottom>
            <a:ln w="38100" cap="flat">
              <a:solidFill>
                <a:srgbClr val="061322"/>
              </a:solidFill>
              <a:prstDash val="solid"/>
              <a:round/>
            </a:ln>
          </a:bottom>
          <a:insideH>
            <a:ln w="12700" cap="flat">
              <a:solidFill>
                <a:srgbClr val="061322"/>
              </a:solidFill>
              <a:prstDash val="solid"/>
              <a:round/>
            </a:ln>
          </a:insideH>
          <a:insideV>
            <a:ln w="12700" cap="flat">
              <a:solidFill>
                <a:srgbClr val="061322"/>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061322"/>
              </a:solidFill>
              <a:prstDash val="solid"/>
              <a:round/>
            </a:ln>
          </a:left>
          <a:right>
            <a:ln w="12700" cap="flat">
              <a:solidFill>
                <a:srgbClr val="061322"/>
              </a:solidFill>
              <a:prstDash val="solid"/>
              <a:round/>
            </a:ln>
          </a:right>
          <a:top>
            <a:ln w="12700" cap="flat">
              <a:solidFill>
                <a:srgbClr val="061322"/>
              </a:solidFill>
              <a:prstDash val="solid"/>
              <a:round/>
            </a:ln>
          </a:top>
          <a:bottom>
            <a:ln w="12700" cap="flat">
              <a:solidFill>
                <a:srgbClr val="061322"/>
              </a:solidFill>
              <a:prstDash val="solid"/>
              <a:round/>
            </a:ln>
          </a:bottom>
          <a:insideH>
            <a:ln w="12700" cap="flat">
              <a:solidFill>
                <a:srgbClr val="061322"/>
              </a:solidFill>
              <a:prstDash val="solid"/>
              <a:round/>
            </a:ln>
          </a:insideH>
          <a:insideV>
            <a:ln w="12700" cap="flat">
              <a:solidFill>
                <a:srgbClr val="061322"/>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061322"/>
        </a:fontRef>
        <a:srgbClr val="061322"/>
      </a:tcTxStyle>
      <a:tcStyle>
        <a:tcBdr>
          <a:left>
            <a:ln w="12700" cap="flat">
              <a:solidFill>
                <a:srgbClr val="061322"/>
              </a:solidFill>
              <a:prstDash val="solid"/>
              <a:round/>
            </a:ln>
          </a:left>
          <a:right>
            <a:ln w="12700" cap="flat">
              <a:solidFill>
                <a:srgbClr val="061322"/>
              </a:solidFill>
              <a:prstDash val="solid"/>
              <a:round/>
            </a:ln>
          </a:right>
          <a:top>
            <a:ln w="12700" cap="flat">
              <a:solidFill>
                <a:srgbClr val="061322"/>
              </a:solidFill>
              <a:prstDash val="solid"/>
              <a:round/>
            </a:ln>
          </a:top>
          <a:bottom>
            <a:ln w="12700" cap="flat">
              <a:solidFill>
                <a:srgbClr val="061322"/>
              </a:solidFill>
              <a:prstDash val="solid"/>
              <a:round/>
            </a:ln>
          </a:bottom>
          <a:insideH>
            <a:ln w="12700" cap="flat">
              <a:solidFill>
                <a:srgbClr val="061322"/>
              </a:solidFill>
              <a:prstDash val="solid"/>
              <a:round/>
            </a:ln>
          </a:insideH>
          <a:insideV>
            <a:ln w="12700" cap="flat">
              <a:solidFill>
                <a:srgbClr val="061322"/>
              </a:solidFill>
              <a:prstDash val="solid"/>
              <a:round/>
            </a:ln>
          </a:insideV>
        </a:tcBdr>
        <a:fill>
          <a:solidFill>
            <a:schemeClr val="accent3"/>
          </a:solidFill>
        </a:fill>
      </a:tcStyle>
    </a:firstCol>
    <a:lastRow>
      <a:tcTxStyle b="on" i="off">
        <a:fontRef idx="major">
          <a:srgbClr val="061322"/>
        </a:fontRef>
        <a:srgbClr val="061322"/>
      </a:tcTxStyle>
      <a:tcStyle>
        <a:tcBdr>
          <a:left>
            <a:ln w="12700" cap="flat">
              <a:solidFill>
                <a:srgbClr val="061322"/>
              </a:solidFill>
              <a:prstDash val="solid"/>
              <a:round/>
            </a:ln>
          </a:left>
          <a:right>
            <a:ln w="12700" cap="flat">
              <a:solidFill>
                <a:srgbClr val="061322"/>
              </a:solidFill>
              <a:prstDash val="solid"/>
              <a:round/>
            </a:ln>
          </a:right>
          <a:top>
            <a:ln w="38100" cap="flat">
              <a:solidFill>
                <a:srgbClr val="061322"/>
              </a:solidFill>
              <a:prstDash val="solid"/>
              <a:round/>
            </a:ln>
          </a:top>
          <a:bottom>
            <a:ln w="12700" cap="flat">
              <a:solidFill>
                <a:srgbClr val="061322"/>
              </a:solidFill>
              <a:prstDash val="solid"/>
              <a:round/>
            </a:ln>
          </a:bottom>
          <a:insideH>
            <a:ln w="12700" cap="flat">
              <a:solidFill>
                <a:srgbClr val="061322"/>
              </a:solidFill>
              <a:prstDash val="solid"/>
              <a:round/>
            </a:ln>
          </a:insideH>
          <a:insideV>
            <a:ln w="12700" cap="flat">
              <a:solidFill>
                <a:srgbClr val="061322"/>
              </a:solidFill>
              <a:prstDash val="solid"/>
              <a:round/>
            </a:ln>
          </a:insideV>
        </a:tcBdr>
        <a:fill>
          <a:solidFill>
            <a:schemeClr val="accent3"/>
          </a:solidFill>
        </a:fill>
      </a:tcStyle>
    </a:lastRow>
    <a:firstRow>
      <a:tcTxStyle b="on" i="off">
        <a:fontRef idx="major">
          <a:srgbClr val="061322"/>
        </a:fontRef>
        <a:srgbClr val="061322"/>
      </a:tcTxStyle>
      <a:tcStyle>
        <a:tcBdr>
          <a:left>
            <a:ln w="12700" cap="flat">
              <a:solidFill>
                <a:srgbClr val="061322"/>
              </a:solidFill>
              <a:prstDash val="solid"/>
              <a:round/>
            </a:ln>
          </a:left>
          <a:right>
            <a:ln w="12700" cap="flat">
              <a:solidFill>
                <a:srgbClr val="061322"/>
              </a:solidFill>
              <a:prstDash val="solid"/>
              <a:round/>
            </a:ln>
          </a:right>
          <a:top>
            <a:ln w="12700" cap="flat">
              <a:solidFill>
                <a:srgbClr val="061322"/>
              </a:solidFill>
              <a:prstDash val="solid"/>
              <a:round/>
            </a:ln>
          </a:top>
          <a:bottom>
            <a:ln w="38100" cap="flat">
              <a:solidFill>
                <a:srgbClr val="061322"/>
              </a:solidFill>
              <a:prstDash val="solid"/>
              <a:round/>
            </a:ln>
          </a:bottom>
          <a:insideH>
            <a:ln w="12700" cap="flat">
              <a:solidFill>
                <a:srgbClr val="061322"/>
              </a:solidFill>
              <a:prstDash val="solid"/>
              <a:round/>
            </a:ln>
          </a:insideH>
          <a:insideV>
            <a:ln w="12700" cap="flat">
              <a:solidFill>
                <a:srgbClr val="061322"/>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061322"/>
              </a:solidFill>
              <a:prstDash val="solid"/>
              <a:round/>
            </a:ln>
          </a:left>
          <a:right>
            <a:ln w="12700" cap="flat">
              <a:solidFill>
                <a:srgbClr val="061322"/>
              </a:solidFill>
              <a:prstDash val="solid"/>
              <a:round/>
            </a:ln>
          </a:right>
          <a:top>
            <a:ln w="12700" cap="flat">
              <a:solidFill>
                <a:srgbClr val="061322"/>
              </a:solidFill>
              <a:prstDash val="solid"/>
              <a:round/>
            </a:ln>
          </a:top>
          <a:bottom>
            <a:ln w="12700" cap="flat">
              <a:solidFill>
                <a:srgbClr val="061322"/>
              </a:solidFill>
              <a:prstDash val="solid"/>
              <a:round/>
            </a:ln>
          </a:bottom>
          <a:insideH>
            <a:ln w="12700" cap="flat">
              <a:solidFill>
                <a:srgbClr val="061322"/>
              </a:solidFill>
              <a:prstDash val="solid"/>
              <a:round/>
            </a:ln>
          </a:insideH>
          <a:insideV>
            <a:ln w="12700" cap="flat">
              <a:solidFill>
                <a:srgbClr val="061322"/>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061322"/>
        </a:fontRef>
        <a:srgbClr val="061322"/>
      </a:tcTxStyle>
      <a:tcStyle>
        <a:tcBdr>
          <a:left>
            <a:ln w="12700" cap="flat">
              <a:solidFill>
                <a:srgbClr val="061322"/>
              </a:solidFill>
              <a:prstDash val="solid"/>
              <a:round/>
            </a:ln>
          </a:left>
          <a:right>
            <a:ln w="12700" cap="flat">
              <a:solidFill>
                <a:srgbClr val="061322"/>
              </a:solidFill>
              <a:prstDash val="solid"/>
              <a:round/>
            </a:ln>
          </a:right>
          <a:top>
            <a:ln w="12700" cap="flat">
              <a:solidFill>
                <a:srgbClr val="061322"/>
              </a:solidFill>
              <a:prstDash val="solid"/>
              <a:round/>
            </a:ln>
          </a:top>
          <a:bottom>
            <a:ln w="12700" cap="flat">
              <a:solidFill>
                <a:srgbClr val="061322"/>
              </a:solidFill>
              <a:prstDash val="solid"/>
              <a:round/>
            </a:ln>
          </a:bottom>
          <a:insideH>
            <a:ln w="12700" cap="flat">
              <a:solidFill>
                <a:srgbClr val="061322"/>
              </a:solidFill>
              <a:prstDash val="solid"/>
              <a:round/>
            </a:ln>
          </a:insideH>
          <a:insideV>
            <a:ln w="12700" cap="flat">
              <a:solidFill>
                <a:srgbClr val="061322"/>
              </a:solidFill>
              <a:prstDash val="solid"/>
              <a:round/>
            </a:ln>
          </a:insideV>
        </a:tcBdr>
        <a:fill>
          <a:solidFill>
            <a:schemeClr val="accent6"/>
          </a:solidFill>
        </a:fill>
      </a:tcStyle>
    </a:firstCol>
    <a:lastRow>
      <a:tcTxStyle b="on" i="off">
        <a:fontRef idx="major">
          <a:srgbClr val="061322"/>
        </a:fontRef>
        <a:srgbClr val="061322"/>
      </a:tcTxStyle>
      <a:tcStyle>
        <a:tcBdr>
          <a:left>
            <a:ln w="12700" cap="flat">
              <a:solidFill>
                <a:srgbClr val="061322"/>
              </a:solidFill>
              <a:prstDash val="solid"/>
              <a:round/>
            </a:ln>
          </a:left>
          <a:right>
            <a:ln w="12700" cap="flat">
              <a:solidFill>
                <a:srgbClr val="061322"/>
              </a:solidFill>
              <a:prstDash val="solid"/>
              <a:round/>
            </a:ln>
          </a:right>
          <a:top>
            <a:ln w="38100" cap="flat">
              <a:solidFill>
                <a:srgbClr val="061322"/>
              </a:solidFill>
              <a:prstDash val="solid"/>
              <a:round/>
            </a:ln>
          </a:top>
          <a:bottom>
            <a:ln w="12700" cap="flat">
              <a:solidFill>
                <a:srgbClr val="061322"/>
              </a:solidFill>
              <a:prstDash val="solid"/>
              <a:round/>
            </a:ln>
          </a:bottom>
          <a:insideH>
            <a:ln w="12700" cap="flat">
              <a:solidFill>
                <a:srgbClr val="061322"/>
              </a:solidFill>
              <a:prstDash val="solid"/>
              <a:round/>
            </a:ln>
          </a:insideH>
          <a:insideV>
            <a:ln w="12700" cap="flat">
              <a:solidFill>
                <a:srgbClr val="061322"/>
              </a:solidFill>
              <a:prstDash val="solid"/>
              <a:round/>
            </a:ln>
          </a:insideV>
        </a:tcBdr>
        <a:fill>
          <a:solidFill>
            <a:schemeClr val="accent6"/>
          </a:solidFill>
        </a:fill>
      </a:tcStyle>
    </a:lastRow>
    <a:firstRow>
      <a:tcTxStyle b="on" i="off">
        <a:fontRef idx="major">
          <a:srgbClr val="061322"/>
        </a:fontRef>
        <a:srgbClr val="061322"/>
      </a:tcTxStyle>
      <a:tcStyle>
        <a:tcBdr>
          <a:left>
            <a:ln w="12700" cap="flat">
              <a:solidFill>
                <a:srgbClr val="061322"/>
              </a:solidFill>
              <a:prstDash val="solid"/>
              <a:round/>
            </a:ln>
          </a:left>
          <a:right>
            <a:ln w="12700" cap="flat">
              <a:solidFill>
                <a:srgbClr val="061322"/>
              </a:solidFill>
              <a:prstDash val="solid"/>
              <a:round/>
            </a:ln>
          </a:right>
          <a:top>
            <a:ln w="12700" cap="flat">
              <a:solidFill>
                <a:srgbClr val="061322"/>
              </a:solidFill>
              <a:prstDash val="solid"/>
              <a:round/>
            </a:ln>
          </a:top>
          <a:bottom>
            <a:ln w="38100" cap="flat">
              <a:solidFill>
                <a:srgbClr val="061322"/>
              </a:solidFill>
              <a:prstDash val="solid"/>
              <a:round/>
            </a:ln>
          </a:bottom>
          <a:insideH>
            <a:ln w="12700" cap="flat">
              <a:solidFill>
                <a:srgbClr val="061322"/>
              </a:solidFill>
              <a:prstDash val="solid"/>
              <a:round/>
            </a:ln>
          </a:insideH>
          <a:insideV>
            <a:ln w="12700" cap="flat">
              <a:solidFill>
                <a:srgbClr val="061322"/>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061322"/>
          </a:solidFill>
        </a:fill>
      </a:tcStyle>
    </a:band2H>
    <a:firstCol>
      <a:tcTxStyle b="on" i="off">
        <a:fontRef idx="major">
          <a:srgbClr val="061322"/>
        </a:fontRef>
        <a:srgbClr val="061322"/>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061322"/>
          </a:solidFill>
        </a:fill>
      </a:tcStyle>
    </a:lastRow>
    <a:firstRow>
      <a:tcTxStyle b="on" i="off">
        <a:fontRef idx="major">
          <a:srgbClr val="061322"/>
        </a:fontRef>
        <a:srgbClr val="061322"/>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061322"/>
              </a:solidFill>
              <a:prstDash val="solid"/>
              <a:round/>
            </a:ln>
          </a:left>
          <a:right>
            <a:ln w="12700" cap="flat">
              <a:solidFill>
                <a:srgbClr val="061322"/>
              </a:solidFill>
              <a:prstDash val="solid"/>
              <a:round/>
            </a:ln>
          </a:right>
          <a:top>
            <a:ln w="12700" cap="flat">
              <a:solidFill>
                <a:srgbClr val="061322"/>
              </a:solidFill>
              <a:prstDash val="solid"/>
              <a:round/>
            </a:ln>
          </a:top>
          <a:bottom>
            <a:ln w="12700" cap="flat">
              <a:solidFill>
                <a:srgbClr val="061322"/>
              </a:solidFill>
              <a:prstDash val="solid"/>
              <a:round/>
            </a:ln>
          </a:bottom>
          <a:insideH>
            <a:ln w="12700" cap="flat">
              <a:solidFill>
                <a:srgbClr val="061322"/>
              </a:solidFill>
              <a:prstDash val="solid"/>
              <a:round/>
            </a:ln>
          </a:insideH>
          <a:insideV>
            <a:ln w="12700" cap="flat">
              <a:solidFill>
                <a:srgbClr val="061322"/>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061322"/>
        </a:fontRef>
        <a:srgbClr val="061322"/>
      </a:tcTxStyle>
      <a:tcStyle>
        <a:tcBdr>
          <a:left>
            <a:ln w="12700" cap="flat">
              <a:solidFill>
                <a:srgbClr val="061322"/>
              </a:solidFill>
              <a:prstDash val="solid"/>
              <a:round/>
            </a:ln>
          </a:left>
          <a:right>
            <a:ln w="12700" cap="flat">
              <a:solidFill>
                <a:srgbClr val="061322"/>
              </a:solidFill>
              <a:prstDash val="solid"/>
              <a:round/>
            </a:ln>
          </a:right>
          <a:top>
            <a:ln w="12700" cap="flat">
              <a:solidFill>
                <a:srgbClr val="061322"/>
              </a:solidFill>
              <a:prstDash val="solid"/>
              <a:round/>
            </a:ln>
          </a:top>
          <a:bottom>
            <a:ln w="12700" cap="flat">
              <a:solidFill>
                <a:srgbClr val="061322"/>
              </a:solidFill>
              <a:prstDash val="solid"/>
              <a:round/>
            </a:ln>
          </a:bottom>
          <a:insideH>
            <a:ln w="12700" cap="flat">
              <a:solidFill>
                <a:srgbClr val="061322"/>
              </a:solidFill>
              <a:prstDash val="solid"/>
              <a:round/>
            </a:ln>
          </a:insideH>
          <a:insideV>
            <a:ln w="12700" cap="flat">
              <a:solidFill>
                <a:srgbClr val="061322"/>
              </a:solidFill>
              <a:prstDash val="solid"/>
              <a:round/>
            </a:ln>
          </a:insideV>
        </a:tcBdr>
        <a:fill>
          <a:solidFill>
            <a:srgbClr val="000000"/>
          </a:solidFill>
        </a:fill>
      </a:tcStyle>
    </a:firstCol>
    <a:lastRow>
      <a:tcTxStyle b="on" i="off">
        <a:fontRef idx="major">
          <a:srgbClr val="061322"/>
        </a:fontRef>
        <a:srgbClr val="061322"/>
      </a:tcTxStyle>
      <a:tcStyle>
        <a:tcBdr>
          <a:left>
            <a:ln w="12700" cap="flat">
              <a:solidFill>
                <a:srgbClr val="061322"/>
              </a:solidFill>
              <a:prstDash val="solid"/>
              <a:round/>
            </a:ln>
          </a:left>
          <a:right>
            <a:ln w="12700" cap="flat">
              <a:solidFill>
                <a:srgbClr val="061322"/>
              </a:solidFill>
              <a:prstDash val="solid"/>
              <a:round/>
            </a:ln>
          </a:right>
          <a:top>
            <a:ln w="38100" cap="flat">
              <a:solidFill>
                <a:srgbClr val="061322"/>
              </a:solidFill>
              <a:prstDash val="solid"/>
              <a:round/>
            </a:ln>
          </a:top>
          <a:bottom>
            <a:ln w="12700" cap="flat">
              <a:solidFill>
                <a:srgbClr val="061322"/>
              </a:solidFill>
              <a:prstDash val="solid"/>
              <a:round/>
            </a:ln>
          </a:bottom>
          <a:insideH>
            <a:ln w="12700" cap="flat">
              <a:solidFill>
                <a:srgbClr val="061322"/>
              </a:solidFill>
              <a:prstDash val="solid"/>
              <a:round/>
            </a:ln>
          </a:insideH>
          <a:insideV>
            <a:ln w="12700" cap="flat">
              <a:solidFill>
                <a:srgbClr val="061322"/>
              </a:solidFill>
              <a:prstDash val="solid"/>
              <a:round/>
            </a:ln>
          </a:insideV>
        </a:tcBdr>
        <a:fill>
          <a:solidFill>
            <a:srgbClr val="000000"/>
          </a:solidFill>
        </a:fill>
      </a:tcStyle>
    </a:lastRow>
    <a:firstRow>
      <a:tcTxStyle b="on" i="off">
        <a:fontRef idx="major">
          <a:srgbClr val="061322"/>
        </a:fontRef>
        <a:srgbClr val="061322"/>
      </a:tcTxStyle>
      <a:tcStyle>
        <a:tcBdr>
          <a:left>
            <a:ln w="12700" cap="flat">
              <a:solidFill>
                <a:srgbClr val="061322"/>
              </a:solidFill>
              <a:prstDash val="solid"/>
              <a:round/>
            </a:ln>
          </a:left>
          <a:right>
            <a:ln w="12700" cap="flat">
              <a:solidFill>
                <a:srgbClr val="061322"/>
              </a:solidFill>
              <a:prstDash val="solid"/>
              <a:round/>
            </a:ln>
          </a:right>
          <a:top>
            <a:ln w="12700" cap="flat">
              <a:solidFill>
                <a:srgbClr val="061322"/>
              </a:solidFill>
              <a:prstDash val="solid"/>
              <a:round/>
            </a:ln>
          </a:top>
          <a:bottom>
            <a:ln w="38100" cap="flat">
              <a:solidFill>
                <a:srgbClr val="061322"/>
              </a:solidFill>
              <a:prstDash val="solid"/>
              <a:round/>
            </a:ln>
          </a:bottom>
          <a:insideH>
            <a:ln w="12700" cap="flat">
              <a:solidFill>
                <a:srgbClr val="061322"/>
              </a:solidFill>
              <a:prstDash val="solid"/>
              <a:round/>
            </a:ln>
          </a:insideH>
          <a:insideV>
            <a:ln w="12700" cap="flat">
              <a:solidFill>
                <a:srgbClr val="061322"/>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63" autoAdjust="0"/>
    <p:restoredTop sz="90717" autoAdjust="0"/>
  </p:normalViewPr>
  <p:slideViewPr>
    <p:cSldViewPr snapToGrid="0">
      <p:cViewPr varScale="1">
        <p:scale>
          <a:sx n="110" d="100"/>
          <a:sy n="110" d="100"/>
        </p:scale>
        <p:origin x="258" y="108"/>
      </p:cViewPr>
      <p:guideLst>
        <p:guide pos="3840"/>
        <p:guide orient="horz" pos="164"/>
        <p:guide pos="211"/>
        <p:guide pos="7464"/>
        <p:guide pos="5768"/>
        <p:guide orient="horz" pos="1003"/>
        <p:guide orient="horz" pos="1089"/>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microsoft.com/office/2016/11/relationships/changesInfo" Target="changesInfos/changesInfo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handoutMaster" Target="handoutMasters/handoutMaster1.xml"/><Relationship Id="rId36" Type="http://schemas.microsoft.com/office/2018/10/relationships/authors" Targe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presProps" Target="presProps.xml"/><Relationship Id="rId35"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linari, Mirko (Bip)" userId="3703f027-200e-48ef-b10c-9027e3e7abd6" providerId="ADAL" clId="{58C79B60-4B16-4924-A049-05BE50577DC2}"/>
    <pc:docChg chg="undo custSel addSld delSld modSld addSection delSection modSection">
      <pc:chgData name="Molinari, Mirko (Bip)" userId="3703f027-200e-48ef-b10c-9027e3e7abd6" providerId="ADAL" clId="{58C79B60-4B16-4924-A049-05BE50577DC2}" dt="2022-07-10T10:24:15.690" v="688" actId="1036"/>
      <pc:docMkLst>
        <pc:docMk/>
      </pc:docMkLst>
      <pc:sldChg chg="modSp mod">
        <pc:chgData name="Molinari, Mirko (Bip)" userId="3703f027-200e-48ef-b10c-9027e3e7abd6" providerId="ADAL" clId="{58C79B60-4B16-4924-A049-05BE50577DC2}" dt="2022-07-09T11:36:33.828" v="5" actId="20577"/>
        <pc:sldMkLst>
          <pc:docMk/>
          <pc:sldMk cId="686187374" sldId="257"/>
        </pc:sldMkLst>
        <pc:spChg chg="mod">
          <ac:chgData name="Molinari, Mirko (Bip)" userId="3703f027-200e-48ef-b10c-9027e3e7abd6" providerId="ADAL" clId="{58C79B60-4B16-4924-A049-05BE50577DC2}" dt="2022-07-09T11:36:33.828" v="5" actId="20577"/>
          <ac:spMkLst>
            <pc:docMk/>
            <pc:sldMk cId="686187374" sldId="257"/>
            <ac:spMk id="12" creationId="{5D6BD10E-737E-864F-A802-EBBB1B87C0A0}"/>
          </ac:spMkLst>
        </pc:spChg>
      </pc:sldChg>
      <pc:sldChg chg="modSp mod">
        <pc:chgData name="Molinari, Mirko (Bip)" userId="3703f027-200e-48ef-b10c-9027e3e7abd6" providerId="ADAL" clId="{58C79B60-4B16-4924-A049-05BE50577DC2}" dt="2022-07-10T10:24:15.690" v="688" actId="1036"/>
        <pc:sldMkLst>
          <pc:docMk/>
          <pc:sldMk cId="3491451849" sldId="287"/>
        </pc:sldMkLst>
        <pc:spChg chg="mod">
          <ac:chgData name="Molinari, Mirko (Bip)" userId="3703f027-200e-48ef-b10c-9027e3e7abd6" providerId="ADAL" clId="{58C79B60-4B16-4924-A049-05BE50577DC2}" dt="2022-07-09T11:38:58.096" v="11" actId="20577"/>
          <ac:spMkLst>
            <pc:docMk/>
            <pc:sldMk cId="3491451849" sldId="287"/>
            <ac:spMk id="2" creationId="{C433C996-8783-4E2D-82BD-AA3B5E3344DA}"/>
          </ac:spMkLst>
        </pc:spChg>
        <pc:spChg chg="mod">
          <ac:chgData name="Molinari, Mirko (Bip)" userId="3703f027-200e-48ef-b10c-9027e3e7abd6" providerId="ADAL" clId="{58C79B60-4B16-4924-A049-05BE50577DC2}" dt="2022-07-09T11:38:55.915" v="9" actId="20577"/>
          <ac:spMkLst>
            <pc:docMk/>
            <pc:sldMk cId="3491451849" sldId="287"/>
            <ac:spMk id="6" creationId="{9DE5AAB8-8E09-4816-8CA5-533F6F298F0F}"/>
          </ac:spMkLst>
        </pc:spChg>
        <pc:graphicFrameChg chg="mod">
          <ac:chgData name="Molinari, Mirko (Bip)" userId="3703f027-200e-48ef-b10c-9027e3e7abd6" providerId="ADAL" clId="{58C79B60-4B16-4924-A049-05BE50577DC2}" dt="2022-07-10T10:24:15.690" v="688" actId="1036"/>
          <ac:graphicFrameMkLst>
            <pc:docMk/>
            <pc:sldMk cId="3491451849" sldId="287"/>
            <ac:graphicFrameMk id="3" creationId="{383A8727-62E0-4D35-A843-CC3F3916804E}"/>
          </ac:graphicFrameMkLst>
        </pc:graphicFrameChg>
      </pc:sldChg>
      <pc:sldChg chg="modSp del mod">
        <pc:chgData name="Molinari, Mirko (Bip)" userId="3703f027-200e-48ef-b10c-9027e3e7abd6" providerId="ADAL" clId="{58C79B60-4B16-4924-A049-05BE50577DC2}" dt="2022-07-09T15:21:17.862" v="431" actId="2696"/>
        <pc:sldMkLst>
          <pc:docMk/>
          <pc:sldMk cId="1204676432" sldId="294"/>
        </pc:sldMkLst>
        <pc:spChg chg="mod">
          <ac:chgData name="Molinari, Mirko (Bip)" userId="3703f027-200e-48ef-b10c-9027e3e7abd6" providerId="ADAL" clId="{58C79B60-4B16-4924-A049-05BE50577DC2}" dt="2022-07-09T14:53:59.887" v="15" actId="20577"/>
          <ac:spMkLst>
            <pc:docMk/>
            <pc:sldMk cId="1204676432" sldId="294"/>
            <ac:spMk id="3" creationId="{7F689207-E9FE-4494-8CE7-4860FC894F09}"/>
          </ac:spMkLst>
        </pc:spChg>
      </pc:sldChg>
      <pc:sldChg chg="modSp add mod">
        <pc:chgData name="Molinari, Mirko (Bip)" userId="3703f027-200e-48ef-b10c-9027e3e7abd6" providerId="ADAL" clId="{58C79B60-4B16-4924-A049-05BE50577DC2}" dt="2022-07-09T15:23:19.629" v="465" actId="20577"/>
        <pc:sldMkLst>
          <pc:docMk/>
          <pc:sldMk cId="2552044246" sldId="294"/>
        </pc:sldMkLst>
        <pc:spChg chg="mod">
          <ac:chgData name="Molinari, Mirko (Bip)" userId="3703f027-200e-48ef-b10c-9027e3e7abd6" providerId="ADAL" clId="{58C79B60-4B16-4924-A049-05BE50577DC2}" dt="2022-07-09T15:23:19.629" v="465" actId="20577"/>
          <ac:spMkLst>
            <pc:docMk/>
            <pc:sldMk cId="2552044246" sldId="294"/>
            <ac:spMk id="5" creationId="{B06666DA-D24F-4E90-BCD2-C779A5831FC1}"/>
          </ac:spMkLst>
        </pc:spChg>
      </pc:sldChg>
      <pc:sldChg chg="modSp mod">
        <pc:chgData name="Molinari, Mirko (Bip)" userId="3703f027-200e-48ef-b10c-9027e3e7abd6" providerId="ADAL" clId="{58C79B60-4B16-4924-A049-05BE50577DC2}" dt="2022-07-09T15:17:48.727" v="361" actId="113"/>
        <pc:sldMkLst>
          <pc:docMk/>
          <pc:sldMk cId="3099025921" sldId="321"/>
        </pc:sldMkLst>
        <pc:spChg chg="mod">
          <ac:chgData name="Molinari, Mirko (Bip)" userId="3703f027-200e-48ef-b10c-9027e3e7abd6" providerId="ADAL" clId="{58C79B60-4B16-4924-A049-05BE50577DC2}" dt="2022-07-09T15:17:48.727" v="361" actId="113"/>
          <ac:spMkLst>
            <pc:docMk/>
            <pc:sldMk cId="3099025921" sldId="321"/>
            <ac:spMk id="2" creationId="{B153CFA8-F0E0-405A-96AE-EFA4291C4067}"/>
          </ac:spMkLst>
        </pc:spChg>
      </pc:sldChg>
      <pc:sldChg chg="modSp mod">
        <pc:chgData name="Molinari, Mirko (Bip)" userId="3703f027-200e-48ef-b10c-9027e3e7abd6" providerId="ADAL" clId="{58C79B60-4B16-4924-A049-05BE50577DC2}" dt="2022-07-09T11:36:43.765" v="7" actId="20577"/>
        <pc:sldMkLst>
          <pc:docMk/>
          <pc:sldMk cId="2912317117" sldId="16884"/>
        </pc:sldMkLst>
        <pc:spChg chg="mod">
          <ac:chgData name="Molinari, Mirko (Bip)" userId="3703f027-200e-48ef-b10c-9027e3e7abd6" providerId="ADAL" clId="{58C79B60-4B16-4924-A049-05BE50577DC2}" dt="2022-07-09T11:36:43.765" v="7" actId="20577"/>
          <ac:spMkLst>
            <pc:docMk/>
            <pc:sldMk cId="2912317117" sldId="16884"/>
            <ac:spMk id="12" creationId="{5D6BD10E-737E-864F-A802-EBBB1B87C0A0}"/>
          </ac:spMkLst>
        </pc:spChg>
      </pc:sldChg>
      <pc:sldChg chg="modSp add mod">
        <pc:chgData name="Molinari, Mirko (Bip)" userId="3703f027-200e-48ef-b10c-9027e3e7abd6" providerId="ADAL" clId="{58C79B60-4B16-4924-A049-05BE50577DC2}" dt="2022-07-09T15:19:54.674" v="422" actId="20577"/>
        <pc:sldMkLst>
          <pc:docMk/>
          <pc:sldMk cId="1063011645" sldId="16911"/>
        </pc:sldMkLst>
        <pc:spChg chg="mod">
          <ac:chgData name="Molinari, Mirko (Bip)" userId="3703f027-200e-48ef-b10c-9027e3e7abd6" providerId="ADAL" clId="{58C79B60-4B16-4924-A049-05BE50577DC2}" dt="2022-07-09T15:19:43.501" v="379" actId="20577"/>
          <ac:spMkLst>
            <pc:docMk/>
            <pc:sldMk cId="1063011645" sldId="16911"/>
            <ac:spMk id="41" creationId="{ECF08B1E-034A-4F9E-BBC2-B437AF53F9ED}"/>
          </ac:spMkLst>
        </pc:spChg>
        <pc:spChg chg="mod">
          <ac:chgData name="Molinari, Mirko (Bip)" userId="3703f027-200e-48ef-b10c-9027e3e7abd6" providerId="ADAL" clId="{58C79B60-4B16-4924-A049-05BE50577DC2}" dt="2022-07-09T15:19:49.276" v="398" actId="20577"/>
          <ac:spMkLst>
            <pc:docMk/>
            <pc:sldMk cId="1063011645" sldId="16911"/>
            <ac:spMk id="42" creationId="{13CDC32B-DF77-44EB-AD2E-20C34CB75301}"/>
          </ac:spMkLst>
        </pc:spChg>
        <pc:spChg chg="mod">
          <ac:chgData name="Molinari, Mirko (Bip)" userId="3703f027-200e-48ef-b10c-9027e3e7abd6" providerId="ADAL" clId="{58C79B60-4B16-4924-A049-05BE50577DC2}" dt="2022-07-09T15:19:54.674" v="422" actId="20577"/>
          <ac:spMkLst>
            <pc:docMk/>
            <pc:sldMk cId="1063011645" sldId="16911"/>
            <ac:spMk id="44" creationId="{AF8FA1FA-C327-44FA-AD0B-E64929D09A04}"/>
          </ac:spMkLst>
        </pc:spChg>
      </pc:sldChg>
      <pc:sldChg chg="modSp mod modShow">
        <pc:chgData name="Molinari, Mirko (Bip)" userId="3703f027-200e-48ef-b10c-9027e3e7abd6" providerId="ADAL" clId="{58C79B60-4B16-4924-A049-05BE50577DC2}" dt="2022-07-09T15:23:00.517" v="433" actId="729"/>
        <pc:sldMkLst>
          <pc:docMk/>
          <pc:sldMk cId="426692217" sldId="16920"/>
        </pc:sldMkLst>
        <pc:spChg chg="mod">
          <ac:chgData name="Molinari, Mirko (Bip)" userId="3703f027-200e-48ef-b10c-9027e3e7abd6" providerId="ADAL" clId="{58C79B60-4B16-4924-A049-05BE50577DC2}" dt="2022-07-09T11:40:37.507" v="12" actId="20577"/>
          <ac:spMkLst>
            <pc:docMk/>
            <pc:sldMk cId="426692217" sldId="16920"/>
            <ac:spMk id="2" creationId="{C8A41A1F-73C7-4A2F-BB8C-826F456E93C0}"/>
          </ac:spMkLst>
        </pc:spChg>
      </pc:sldChg>
      <pc:sldChg chg="del">
        <pc:chgData name="Molinari, Mirko (Bip)" userId="3703f027-200e-48ef-b10c-9027e3e7abd6" providerId="ADAL" clId="{58C79B60-4B16-4924-A049-05BE50577DC2}" dt="2022-07-09T15:20:09.875" v="423" actId="2696"/>
        <pc:sldMkLst>
          <pc:docMk/>
          <pc:sldMk cId="3904070009" sldId="16925"/>
        </pc:sldMkLst>
      </pc:sldChg>
      <pc:sldChg chg="del">
        <pc:chgData name="Molinari, Mirko (Bip)" userId="3703f027-200e-48ef-b10c-9027e3e7abd6" providerId="ADAL" clId="{58C79B60-4B16-4924-A049-05BE50577DC2}" dt="2022-07-09T15:20:53.053" v="429" actId="2696"/>
        <pc:sldMkLst>
          <pc:docMk/>
          <pc:sldMk cId="3201273407" sldId="16928"/>
        </pc:sldMkLst>
      </pc:sldChg>
      <pc:sldChg chg="del">
        <pc:chgData name="Molinari, Mirko (Bip)" userId="3703f027-200e-48ef-b10c-9027e3e7abd6" providerId="ADAL" clId="{58C79B60-4B16-4924-A049-05BE50577DC2}" dt="2022-07-09T15:23:48.938" v="471" actId="2696"/>
        <pc:sldMkLst>
          <pc:docMk/>
          <pc:sldMk cId="60622548" sldId="16929"/>
        </pc:sldMkLst>
      </pc:sldChg>
      <pc:sldChg chg="del">
        <pc:chgData name="Molinari, Mirko (Bip)" userId="3703f027-200e-48ef-b10c-9027e3e7abd6" providerId="ADAL" clId="{58C79B60-4B16-4924-A049-05BE50577DC2}" dt="2022-07-09T15:25:06.254" v="474" actId="47"/>
        <pc:sldMkLst>
          <pc:docMk/>
          <pc:sldMk cId="3915772622" sldId="16930"/>
        </pc:sldMkLst>
      </pc:sldChg>
      <pc:sldChg chg="del">
        <pc:chgData name="Molinari, Mirko (Bip)" userId="3703f027-200e-48ef-b10c-9027e3e7abd6" providerId="ADAL" clId="{58C79B60-4B16-4924-A049-05BE50577DC2}" dt="2022-07-09T15:53:42.599" v="686" actId="47"/>
        <pc:sldMkLst>
          <pc:docMk/>
          <pc:sldMk cId="961407562" sldId="16931"/>
        </pc:sldMkLst>
      </pc:sldChg>
      <pc:sldChg chg="modSp add mod">
        <pc:chgData name="Molinari, Mirko (Bip)" userId="3703f027-200e-48ef-b10c-9027e3e7abd6" providerId="ADAL" clId="{58C79B60-4B16-4924-A049-05BE50577DC2}" dt="2022-07-09T15:20:48.076" v="428" actId="207"/>
        <pc:sldMkLst>
          <pc:docMk/>
          <pc:sldMk cId="130514289" sldId="16936"/>
        </pc:sldMkLst>
        <pc:spChg chg="mod">
          <ac:chgData name="Molinari, Mirko (Bip)" userId="3703f027-200e-48ef-b10c-9027e3e7abd6" providerId="ADAL" clId="{58C79B60-4B16-4924-A049-05BE50577DC2}" dt="2022-07-09T15:20:48.076" v="428" actId="207"/>
          <ac:spMkLst>
            <pc:docMk/>
            <pc:sldMk cId="130514289" sldId="16936"/>
            <ac:spMk id="36" creationId="{85A72814-C271-4743-B785-4F92E73CAE20}"/>
          </ac:spMkLst>
        </pc:spChg>
        <pc:spChg chg="mod">
          <ac:chgData name="Molinari, Mirko (Bip)" userId="3703f027-200e-48ef-b10c-9027e3e7abd6" providerId="ADAL" clId="{58C79B60-4B16-4924-A049-05BE50577DC2}" dt="2022-07-09T15:20:38.417" v="426" actId="207"/>
          <ac:spMkLst>
            <pc:docMk/>
            <pc:sldMk cId="130514289" sldId="16936"/>
            <ac:spMk id="37" creationId="{7C1D6D68-6F96-4EA5-8973-98ED59A3BD53}"/>
          </ac:spMkLst>
        </pc:spChg>
      </pc:sldChg>
      <pc:sldChg chg="modSp add mod">
        <pc:chgData name="Molinari, Mirko (Bip)" userId="3703f027-200e-48ef-b10c-9027e3e7abd6" providerId="ADAL" clId="{58C79B60-4B16-4924-A049-05BE50577DC2}" dt="2022-07-09T15:23:42.688" v="470" actId="207"/>
        <pc:sldMkLst>
          <pc:docMk/>
          <pc:sldMk cId="4212057880" sldId="16937"/>
        </pc:sldMkLst>
        <pc:spChg chg="mod">
          <ac:chgData name="Molinari, Mirko (Bip)" userId="3703f027-200e-48ef-b10c-9027e3e7abd6" providerId="ADAL" clId="{58C79B60-4B16-4924-A049-05BE50577DC2}" dt="2022-07-09T15:23:36.730" v="468" actId="207"/>
          <ac:spMkLst>
            <pc:docMk/>
            <pc:sldMk cId="4212057880" sldId="16937"/>
            <ac:spMk id="37" creationId="{7C1D6D68-6F96-4EA5-8973-98ED59A3BD53}"/>
          </ac:spMkLst>
        </pc:spChg>
        <pc:spChg chg="mod">
          <ac:chgData name="Molinari, Mirko (Bip)" userId="3703f027-200e-48ef-b10c-9027e3e7abd6" providerId="ADAL" clId="{58C79B60-4B16-4924-A049-05BE50577DC2}" dt="2022-07-09T15:23:42.688" v="470" actId="207"/>
          <ac:spMkLst>
            <pc:docMk/>
            <pc:sldMk cId="4212057880" sldId="16937"/>
            <ac:spMk id="38" creationId="{C30DF0E3-B603-4E48-BEE5-3FEE6B91FE0F}"/>
          </ac:spMkLst>
        </pc:spChg>
      </pc:sldChg>
      <pc:sldChg chg="delSp modSp add mod">
        <pc:chgData name="Molinari, Mirko (Bip)" userId="3703f027-200e-48ef-b10c-9027e3e7abd6" providerId="ADAL" clId="{58C79B60-4B16-4924-A049-05BE50577DC2}" dt="2022-07-09T15:52:35.337" v="680" actId="20577"/>
        <pc:sldMkLst>
          <pc:docMk/>
          <pc:sldMk cId="3353952881" sldId="16938"/>
        </pc:sldMkLst>
        <pc:spChg chg="mod">
          <ac:chgData name="Molinari, Mirko (Bip)" userId="3703f027-200e-48ef-b10c-9027e3e7abd6" providerId="ADAL" clId="{58C79B60-4B16-4924-A049-05BE50577DC2}" dt="2022-07-09T15:52:35.337" v="680" actId="20577"/>
          <ac:spMkLst>
            <pc:docMk/>
            <pc:sldMk cId="3353952881" sldId="16938"/>
            <ac:spMk id="2" creationId="{6977B4F4-FBE4-4099-A38C-B13E7E933417}"/>
          </ac:spMkLst>
        </pc:spChg>
        <pc:spChg chg="mod">
          <ac:chgData name="Molinari, Mirko (Bip)" userId="3703f027-200e-48ef-b10c-9027e3e7abd6" providerId="ADAL" clId="{58C79B60-4B16-4924-A049-05BE50577DC2}" dt="2022-07-09T15:27:51.148" v="507" actId="20577"/>
          <ac:spMkLst>
            <pc:docMk/>
            <pc:sldMk cId="3353952881" sldId="16938"/>
            <ac:spMk id="4" creationId="{CCCE080B-043B-4C0D-BF1A-1505CCF12A05}"/>
          </ac:spMkLst>
        </pc:spChg>
        <pc:spChg chg="del">
          <ac:chgData name="Molinari, Mirko (Bip)" userId="3703f027-200e-48ef-b10c-9027e3e7abd6" providerId="ADAL" clId="{58C79B60-4B16-4924-A049-05BE50577DC2}" dt="2022-07-09T15:28:15.953" v="521" actId="478"/>
          <ac:spMkLst>
            <pc:docMk/>
            <pc:sldMk cId="3353952881" sldId="16938"/>
            <ac:spMk id="8" creationId="{0AF1E2C9-8B12-4C71-9F14-22289FC3BD79}"/>
          </ac:spMkLst>
        </pc:spChg>
        <pc:spChg chg="del">
          <ac:chgData name="Molinari, Mirko (Bip)" userId="3703f027-200e-48ef-b10c-9027e3e7abd6" providerId="ADAL" clId="{58C79B60-4B16-4924-A049-05BE50577DC2}" dt="2022-07-09T15:28:01.761" v="510" actId="478"/>
          <ac:spMkLst>
            <pc:docMk/>
            <pc:sldMk cId="3353952881" sldId="16938"/>
            <ac:spMk id="19" creationId="{00000000-0000-0000-0000-000000000000}"/>
          </ac:spMkLst>
        </pc:spChg>
        <pc:spChg chg="del">
          <ac:chgData name="Molinari, Mirko (Bip)" userId="3703f027-200e-48ef-b10c-9027e3e7abd6" providerId="ADAL" clId="{58C79B60-4B16-4924-A049-05BE50577DC2}" dt="2022-07-09T15:28:04.801" v="514" actId="478"/>
          <ac:spMkLst>
            <pc:docMk/>
            <pc:sldMk cId="3353952881" sldId="16938"/>
            <ac:spMk id="23" creationId="{00000000-0000-0000-0000-000000000000}"/>
          </ac:spMkLst>
        </pc:spChg>
        <pc:spChg chg="del">
          <ac:chgData name="Molinari, Mirko (Bip)" userId="3703f027-200e-48ef-b10c-9027e3e7abd6" providerId="ADAL" clId="{58C79B60-4B16-4924-A049-05BE50577DC2}" dt="2022-07-09T15:28:04.064" v="513" actId="478"/>
          <ac:spMkLst>
            <pc:docMk/>
            <pc:sldMk cId="3353952881" sldId="16938"/>
            <ac:spMk id="25" creationId="{00000000-0000-0000-0000-000000000000}"/>
          </ac:spMkLst>
        </pc:spChg>
        <pc:spChg chg="del mod">
          <ac:chgData name="Molinari, Mirko (Bip)" userId="3703f027-200e-48ef-b10c-9027e3e7abd6" providerId="ADAL" clId="{58C79B60-4B16-4924-A049-05BE50577DC2}" dt="2022-07-09T15:28:10.615" v="516" actId="478"/>
          <ac:spMkLst>
            <pc:docMk/>
            <pc:sldMk cId="3353952881" sldId="16938"/>
            <ac:spMk id="29" creationId="{00000000-0000-0000-0000-000000000000}"/>
          </ac:spMkLst>
        </pc:spChg>
        <pc:spChg chg="del mod">
          <ac:chgData name="Molinari, Mirko (Bip)" userId="3703f027-200e-48ef-b10c-9027e3e7abd6" providerId="ADAL" clId="{58C79B60-4B16-4924-A049-05BE50577DC2}" dt="2022-07-09T15:28:15.290" v="520" actId="478"/>
          <ac:spMkLst>
            <pc:docMk/>
            <pc:sldMk cId="3353952881" sldId="16938"/>
            <ac:spMk id="30" creationId="{00000000-0000-0000-0000-000000000000}"/>
          </ac:spMkLst>
        </pc:spChg>
        <pc:grpChg chg="del">
          <ac:chgData name="Molinari, Mirko (Bip)" userId="3703f027-200e-48ef-b10c-9027e3e7abd6" providerId="ADAL" clId="{58C79B60-4B16-4924-A049-05BE50577DC2}" dt="2022-07-09T15:28:11.768" v="517" actId="478"/>
          <ac:grpSpMkLst>
            <pc:docMk/>
            <pc:sldMk cId="3353952881" sldId="16938"/>
            <ac:grpSpMk id="5" creationId="{00000000-0000-0000-0000-000000000000}"/>
          </ac:grpSpMkLst>
        </pc:grpChg>
        <pc:grpChg chg="del">
          <ac:chgData name="Molinari, Mirko (Bip)" userId="3703f027-200e-48ef-b10c-9027e3e7abd6" providerId="ADAL" clId="{58C79B60-4B16-4924-A049-05BE50577DC2}" dt="2022-07-09T15:28:02.338" v="511" actId="478"/>
          <ac:grpSpMkLst>
            <pc:docMk/>
            <pc:sldMk cId="3353952881" sldId="16938"/>
            <ac:grpSpMk id="6" creationId="{00000000-0000-0000-0000-000000000000}"/>
          </ac:grpSpMkLst>
        </pc:grpChg>
        <pc:grpChg chg="del">
          <ac:chgData name="Molinari, Mirko (Bip)" userId="3703f027-200e-48ef-b10c-9027e3e7abd6" providerId="ADAL" clId="{58C79B60-4B16-4924-A049-05BE50577DC2}" dt="2022-07-09T15:28:02.995" v="512" actId="478"/>
          <ac:grpSpMkLst>
            <pc:docMk/>
            <pc:sldMk cId="3353952881" sldId="16938"/>
            <ac:grpSpMk id="7" creationId="{00000000-0000-0000-0000-000000000000}"/>
          </ac:grpSpMkLst>
        </pc:grpChg>
        <pc:picChg chg="del">
          <ac:chgData name="Molinari, Mirko (Bip)" userId="3703f027-200e-48ef-b10c-9027e3e7abd6" providerId="ADAL" clId="{58C79B60-4B16-4924-A049-05BE50577DC2}" dt="2022-07-09T15:28:00.172" v="508" actId="478"/>
          <ac:picMkLst>
            <pc:docMk/>
            <pc:sldMk cId="3353952881" sldId="16938"/>
            <ac:picMk id="21" creationId="{00000000-0000-0000-0000-000000000000}"/>
          </ac:picMkLst>
        </pc:picChg>
        <pc:picChg chg="del">
          <ac:chgData name="Molinari, Mirko (Bip)" userId="3703f027-200e-48ef-b10c-9027e3e7abd6" providerId="ADAL" clId="{58C79B60-4B16-4924-A049-05BE50577DC2}" dt="2022-07-09T15:28:12.635" v="518" actId="478"/>
          <ac:picMkLst>
            <pc:docMk/>
            <pc:sldMk cId="3353952881" sldId="16938"/>
            <ac:picMk id="31" creationId="{00000000-0000-0000-0000-000000000000}"/>
          </ac:picMkLst>
        </pc:picChg>
        <pc:picChg chg="del">
          <ac:chgData name="Molinari, Mirko (Bip)" userId="3703f027-200e-48ef-b10c-9027e3e7abd6" providerId="ADAL" clId="{58C79B60-4B16-4924-A049-05BE50577DC2}" dt="2022-07-09T15:28:17.103" v="522" actId="478"/>
          <ac:picMkLst>
            <pc:docMk/>
            <pc:sldMk cId="3353952881" sldId="16938"/>
            <ac:picMk id="32" creationId="{00000000-0000-0000-0000-000000000000}"/>
          </ac:picMkLst>
        </pc:picChg>
        <pc:cxnChg chg="del">
          <ac:chgData name="Molinari, Mirko (Bip)" userId="3703f027-200e-48ef-b10c-9027e3e7abd6" providerId="ADAL" clId="{58C79B60-4B16-4924-A049-05BE50577DC2}" dt="2022-07-09T15:28:01.098" v="509" actId="478"/>
          <ac:cxnSpMkLst>
            <pc:docMk/>
            <pc:sldMk cId="3353952881" sldId="16938"/>
            <ac:cxnSpMk id="16" creationId="{579306FD-5EED-419F-8492-E2158745B9C2}"/>
          </ac:cxnSpMkLst>
        </pc:cxnChg>
      </pc:sldChg>
      <pc:sldChg chg="modSp add mod">
        <pc:chgData name="Molinari, Mirko (Bip)" userId="3703f027-200e-48ef-b10c-9027e3e7abd6" providerId="ADAL" clId="{58C79B60-4B16-4924-A049-05BE50577DC2}" dt="2022-07-09T15:53:38.275" v="685" actId="207"/>
        <pc:sldMkLst>
          <pc:docMk/>
          <pc:sldMk cId="214406392" sldId="16939"/>
        </pc:sldMkLst>
        <pc:spChg chg="mod">
          <ac:chgData name="Molinari, Mirko (Bip)" userId="3703f027-200e-48ef-b10c-9027e3e7abd6" providerId="ADAL" clId="{58C79B60-4B16-4924-A049-05BE50577DC2}" dt="2022-07-09T15:53:38.275" v="685" actId="207"/>
          <ac:spMkLst>
            <pc:docMk/>
            <pc:sldMk cId="214406392" sldId="16939"/>
            <ac:spMk id="38" creationId="{C30DF0E3-B603-4E48-BEE5-3FEE6B91FE0F}"/>
          </ac:spMkLst>
        </pc:spChg>
        <pc:spChg chg="mod">
          <ac:chgData name="Molinari, Mirko (Bip)" userId="3703f027-200e-48ef-b10c-9027e3e7abd6" providerId="ADAL" clId="{58C79B60-4B16-4924-A049-05BE50577DC2}" dt="2022-07-09T15:53:29.967" v="683" actId="207"/>
          <ac:spMkLst>
            <pc:docMk/>
            <pc:sldMk cId="214406392" sldId="16939"/>
            <ac:spMk id="40" creationId="{3709CB32-D44B-4962-BAF4-56941C4FFC74}"/>
          </ac:spMkLst>
        </pc:spChg>
      </pc:sldChg>
    </pc:docChg>
  </pc:docChgLst>
  <pc:docChgLst>
    <pc:chgData name="Oliva, Gabriele (Bip)" userId="dbdf7dd7-5f2e-4fa5-b22f-17961b4868c3" providerId="ADAL" clId="{BA82081E-E6C8-41F6-B36D-01CA77C28406}"/>
    <pc:docChg chg="modSld modMainMaster">
      <pc:chgData name="Oliva, Gabriele (Bip)" userId="dbdf7dd7-5f2e-4fa5-b22f-17961b4868c3" providerId="ADAL" clId="{BA82081E-E6C8-41F6-B36D-01CA77C28406}" dt="2022-09-22T06:35:10.322" v="4" actId="478"/>
      <pc:docMkLst>
        <pc:docMk/>
      </pc:docMkLst>
      <pc:sldChg chg="delSp">
        <pc:chgData name="Oliva, Gabriele (Bip)" userId="dbdf7dd7-5f2e-4fa5-b22f-17961b4868c3" providerId="ADAL" clId="{BA82081E-E6C8-41F6-B36D-01CA77C28406}" dt="2022-09-22T06:34:58.788" v="0" actId="478"/>
        <pc:sldMkLst>
          <pc:docMk/>
          <pc:sldMk cId="686187374" sldId="257"/>
        </pc:sldMkLst>
        <pc:picChg chg="del">
          <ac:chgData name="Oliva, Gabriele (Bip)" userId="dbdf7dd7-5f2e-4fa5-b22f-17961b4868c3" providerId="ADAL" clId="{BA82081E-E6C8-41F6-B36D-01CA77C28406}" dt="2022-09-22T06:34:58.788" v="0" actId="478"/>
          <ac:picMkLst>
            <pc:docMk/>
            <pc:sldMk cId="686187374" sldId="257"/>
            <ac:picMk id="1026" creationId="{E6B87AD7-F2DA-4DBC-B6DC-9A278BB11736}"/>
          </ac:picMkLst>
        </pc:picChg>
      </pc:sldChg>
      <pc:sldChg chg="delSp">
        <pc:chgData name="Oliva, Gabriele (Bip)" userId="dbdf7dd7-5f2e-4fa5-b22f-17961b4868c3" providerId="ADAL" clId="{BA82081E-E6C8-41F6-B36D-01CA77C28406}" dt="2022-09-22T06:35:02.591" v="2" actId="478"/>
        <pc:sldMkLst>
          <pc:docMk/>
          <pc:sldMk cId="2912317117" sldId="16884"/>
        </pc:sldMkLst>
        <pc:picChg chg="del">
          <ac:chgData name="Oliva, Gabriele (Bip)" userId="dbdf7dd7-5f2e-4fa5-b22f-17961b4868c3" providerId="ADAL" clId="{BA82081E-E6C8-41F6-B36D-01CA77C28406}" dt="2022-09-22T06:35:02.591" v="2" actId="478"/>
          <ac:picMkLst>
            <pc:docMk/>
            <pc:sldMk cId="2912317117" sldId="16884"/>
            <ac:picMk id="1026" creationId="{E6B87AD7-F2DA-4DBC-B6DC-9A278BB11736}"/>
          </ac:picMkLst>
        </pc:picChg>
      </pc:sldChg>
      <pc:sldChg chg="delSp">
        <pc:chgData name="Oliva, Gabriele (Bip)" userId="dbdf7dd7-5f2e-4fa5-b22f-17961b4868c3" providerId="ADAL" clId="{BA82081E-E6C8-41F6-B36D-01CA77C28406}" dt="2022-09-22T06:35:01.218" v="1" actId="478"/>
        <pc:sldMkLst>
          <pc:docMk/>
          <pc:sldMk cId="1657118149" sldId="16935"/>
        </pc:sldMkLst>
        <pc:picChg chg="del">
          <ac:chgData name="Oliva, Gabriele (Bip)" userId="dbdf7dd7-5f2e-4fa5-b22f-17961b4868c3" providerId="ADAL" clId="{BA82081E-E6C8-41F6-B36D-01CA77C28406}" dt="2022-09-22T06:35:01.218" v="1" actId="478"/>
          <ac:picMkLst>
            <pc:docMk/>
            <pc:sldMk cId="1657118149" sldId="16935"/>
            <ac:picMk id="13" creationId="{FFCC7771-9840-4A7E-A735-2E4EA49E1427}"/>
          </ac:picMkLst>
        </pc:picChg>
      </pc:sldChg>
      <pc:sldMasterChg chg="modSldLayout">
        <pc:chgData name="Oliva, Gabriele (Bip)" userId="dbdf7dd7-5f2e-4fa5-b22f-17961b4868c3" providerId="ADAL" clId="{BA82081E-E6C8-41F6-B36D-01CA77C28406}" dt="2022-09-22T06:35:10.322" v="4" actId="478"/>
        <pc:sldMasterMkLst>
          <pc:docMk/>
          <pc:sldMasterMk cId="3391677570" sldId="2147483716"/>
        </pc:sldMasterMkLst>
        <pc:sldLayoutChg chg="delSp">
          <pc:chgData name="Oliva, Gabriele (Bip)" userId="dbdf7dd7-5f2e-4fa5-b22f-17961b4868c3" providerId="ADAL" clId="{BA82081E-E6C8-41F6-B36D-01CA77C28406}" dt="2022-09-22T06:35:08.821" v="3" actId="478"/>
          <pc:sldLayoutMkLst>
            <pc:docMk/>
            <pc:sldMasterMk cId="3391677570" sldId="2147483716"/>
            <pc:sldLayoutMk cId="4186885368" sldId="2147483717"/>
          </pc:sldLayoutMkLst>
          <pc:picChg chg="del">
            <ac:chgData name="Oliva, Gabriele (Bip)" userId="dbdf7dd7-5f2e-4fa5-b22f-17961b4868c3" providerId="ADAL" clId="{BA82081E-E6C8-41F6-B36D-01CA77C28406}" dt="2022-09-22T06:35:08.821" v="3" actId="478"/>
            <ac:picMkLst>
              <pc:docMk/>
              <pc:sldMasterMk cId="3391677570" sldId="2147483716"/>
              <pc:sldLayoutMk cId="4186885368" sldId="2147483717"/>
              <ac:picMk id="9" creationId="{7DE61C1F-CE07-4497-B1DB-8D4C3CBBD8AA}"/>
            </ac:picMkLst>
          </pc:picChg>
        </pc:sldLayoutChg>
        <pc:sldLayoutChg chg="delSp">
          <pc:chgData name="Oliva, Gabriele (Bip)" userId="dbdf7dd7-5f2e-4fa5-b22f-17961b4868c3" providerId="ADAL" clId="{BA82081E-E6C8-41F6-B36D-01CA77C28406}" dt="2022-09-22T06:35:10.322" v="4" actId="478"/>
          <pc:sldLayoutMkLst>
            <pc:docMk/>
            <pc:sldMasterMk cId="3391677570" sldId="2147483716"/>
            <pc:sldLayoutMk cId="1652596637" sldId="2147483718"/>
          </pc:sldLayoutMkLst>
          <pc:picChg chg="del">
            <ac:chgData name="Oliva, Gabriele (Bip)" userId="dbdf7dd7-5f2e-4fa5-b22f-17961b4868c3" providerId="ADAL" clId="{BA82081E-E6C8-41F6-B36D-01CA77C28406}" dt="2022-09-22T06:35:10.322" v="4" actId="478"/>
            <ac:picMkLst>
              <pc:docMk/>
              <pc:sldMasterMk cId="3391677570" sldId="2147483716"/>
              <pc:sldLayoutMk cId="1652596637" sldId="2147483718"/>
              <ac:picMk id="8" creationId="{41A5D18C-CCA3-4805-BD3A-733E6E15F1CF}"/>
            </ac:picMkLst>
          </pc:picChg>
        </pc:sldLayoutChg>
      </pc:sldMasterChg>
    </pc:docChg>
  </pc:docChgLst>
  <pc:docChgLst>
    <pc:chgData name="Bizzotto, Francesco (Bip)" userId="dfed9d2d-4003-41ac-8570-ab8d0a3d0432" providerId="ADAL" clId="{83150494-FE39-4580-AB6D-5F323493CE6D}"/>
    <pc:docChg chg="custSel addSld delSld modSld sldOrd modSection">
      <pc:chgData name="Bizzotto, Francesco (Bip)" userId="dfed9d2d-4003-41ac-8570-ab8d0a3d0432" providerId="ADAL" clId="{83150494-FE39-4580-AB6D-5F323493CE6D}" dt="2021-06-01T08:20:45.630" v="91" actId="108"/>
      <pc:docMkLst>
        <pc:docMk/>
      </pc:docMkLst>
      <pc:sldChg chg="modSp mod modTransition">
        <pc:chgData name="Bizzotto, Francesco (Bip)" userId="dfed9d2d-4003-41ac-8570-ab8d0a3d0432" providerId="ADAL" clId="{83150494-FE39-4580-AB6D-5F323493CE6D}" dt="2021-05-31T17:27:56.034" v="71"/>
        <pc:sldMkLst>
          <pc:docMk/>
          <pc:sldMk cId="686187374" sldId="257"/>
        </pc:sldMkLst>
        <pc:spChg chg="mod">
          <ac:chgData name="Bizzotto, Francesco (Bip)" userId="dfed9d2d-4003-41ac-8570-ab8d0a3d0432" providerId="ADAL" clId="{83150494-FE39-4580-AB6D-5F323493CE6D}" dt="2021-05-31T17:27:47.097" v="69" actId="20577"/>
          <ac:spMkLst>
            <pc:docMk/>
            <pc:sldMk cId="686187374" sldId="257"/>
            <ac:spMk id="12" creationId="{5D6BD10E-737E-864F-A802-EBBB1B87C0A0}"/>
          </ac:spMkLst>
        </pc:spChg>
      </pc:sldChg>
      <pc:sldChg chg="delSp add del mod">
        <pc:chgData name="Bizzotto, Francesco (Bip)" userId="dfed9d2d-4003-41ac-8570-ab8d0a3d0432" providerId="ADAL" clId="{83150494-FE39-4580-AB6D-5F323493CE6D}" dt="2021-05-05T16:19:06.166" v="3" actId="478"/>
        <pc:sldMkLst>
          <pc:docMk/>
          <pc:sldMk cId="919730812" sldId="269"/>
        </pc:sldMkLst>
        <pc:spChg chg="del">
          <ac:chgData name="Bizzotto, Francesco (Bip)" userId="dfed9d2d-4003-41ac-8570-ab8d0a3d0432" providerId="ADAL" clId="{83150494-FE39-4580-AB6D-5F323493CE6D}" dt="2021-05-05T16:19:06.166" v="3" actId="478"/>
          <ac:spMkLst>
            <pc:docMk/>
            <pc:sldMk cId="919730812" sldId="269"/>
            <ac:spMk id="2" creationId="{D6C36C22-EDB1-4362-9C6A-2489192E484C}"/>
          </ac:spMkLst>
        </pc:spChg>
      </pc:sldChg>
      <pc:sldChg chg="del ord modTransition">
        <pc:chgData name="Bizzotto, Francesco (Bip)" userId="dfed9d2d-4003-41ac-8570-ab8d0a3d0432" providerId="ADAL" clId="{83150494-FE39-4580-AB6D-5F323493CE6D}" dt="2021-05-15T07:31:54.609" v="50" actId="47"/>
        <pc:sldMkLst>
          <pc:docMk/>
          <pc:sldMk cId="3425177027" sldId="281"/>
        </pc:sldMkLst>
      </pc:sldChg>
      <pc:sldChg chg="del ord modTransition">
        <pc:chgData name="Bizzotto, Francesco (Bip)" userId="dfed9d2d-4003-41ac-8570-ab8d0a3d0432" providerId="ADAL" clId="{83150494-FE39-4580-AB6D-5F323493CE6D}" dt="2021-05-15T07:31:54.609" v="50" actId="47"/>
        <pc:sldMkLst>
          <pc:docMk/>
          <pc:sldMk cId="775974892" sldId="282"/>
        </pc:sldMkLst>
      </pc:sldChg>
      <pc:sldChg chg="delSp add del mod">
        <pc:chgData name="Bizzotto, Francesco (Bip)" userId="dfed9d2d-4003-41ac-8570-ab8d0a3d0432" providerId="ADAL" clId="{83150494-FE39-4580-AB6D-5F323493CE6D}" dt="2021-05-05T16:19:09.367" v="4" actId="478"/>
        <pc:sldMkLst>
          <pc:docMk/>
          <pc:sldMk cId="3491451849" sldId="287"/>
        </pc:sldMkLst>
        <pc:spChg chg="del">
          <ac:chgData name="Bizzotto, Francesco (Bip)" userId="dfed9d2d-4003-41ac-8570-ab8d0a3d0432" providerId="ADAL" clId="{83150494-FE39-4580-AB6D-5F323493CE6D}" dt="2021-05-05T16:19:09.367" v="4" actId="478"/>
          <ac:spMkLst>
            <pc:docMk/>
            <pc:sldMk cId="3491451849" sldId="287"/>
            <ac:spMk id="19" creationId="{764F42BE-0E3E-4025-BCF5-00189B4BF7A6}"/>
          </ac:spMkLst>
        </pc:spChg>
      </pc:sldChg>
      <pc:sldChg chg="del">
        <pc:chgData name="Bizzotto, Francesco (Bip)" userId="dfed9d2d-4003-41ac-8570-ab8d0a3d0432" providerId="ADAL" clId="{83150494-FE39-4580-AB6D-5F323493CE6D}" dt="2021-05-31T17:27:53.555" v="70" actId="47"/>
        <pc:sldMkLst>
          <pc:docMk/>
          <pc:sldMk cId="4144849417" sldId="16881"/>
        </pc:sldMkLst>
      </pc:sldChg>
      <pc:sldChg chg="del">
        <pc:chgData name="Bizzotto, Francesco (Bip)" userId="dfed9d2d-4003-41ac-8570-ab8d0a3d0432" providerId="ADAL" clId="{83150494-FE39-4580-AB6D-5F323493CE6D}" dt="2021-06-01T08:20:35.166" v="89" actId="47"/>
        <pc:sldMkLst>
          <pc:docMk/>
          <pc:sldMk cId="3588199086" sldId="16882"/>
        </pc:sldMkLst>
      </pc:sldChg>
      <pc:sldChg chg="modSp mod">
        <pc:chgData name="Bizzotto, Francesco (Bip)" userId="dfed9d2d-4003-41ac-8570-ab8d0a3d0432" providerId="ADAL" clId="{83150494-FE39-4580-AB6D-5F323493CE6D}" dt="2021-05-31T17:28:05.984" v="77" actId="20577"/>
        <pc:sldMkLst>
          <pc:docMk/>
          <pc:sldMk cId="2912317117" sldId="16884"/>
        </pc:sldMkLst>
        <pc:spChg chg="mod">
          <ac:chgData name="Bizzotto, Francesco (Bip)" userId="dfed9d2d-4003-41ac-8570-ab8d0a3d0432" providerId="ADAL" clId="{83150494-FE39-4580-AB6D-5F323493CE6D}" dt="2021-05-31T17:28:05.984" v="77" actId="20577"/>
          <ac:spMkLst>
            <pc:docMk/>
            <pc:sldMk cId="2912317117" sldId="16884"/>
            <ac:spMk id="12" creationId="{5D6BD10E-737E-864F-A802-EBBB1B87C0A0}"/>
          </ac:spMkLst>
        </pc:spChg>
      </pc:sldChg>
      <pc:sldChg chg="addSp delSp modSp mod">
        <pc:chgData name="Bizzotto, Francesco (Bip)" userId="dfed9d2d-4003-41ac-8570-ab8d0a3d0432" providerId="ADAL" clId="{83150494-FE39-4580-AB6D-5F323493CE6D}" dt="2021-05-19T06:58:47.773" v="65"/>
        <pc:sldMkLst>
          <pc:docMk/>
          <pc:sldMk cId="2702489111" sldId="16905"/>
        </pc:sldMkLst>
        <pc:spChg chg="add mod">
          <ac:chgData name="Bizzotto, Francesco (Bip)" userId="dfed9d2d-4003-41ac-8570-ab8d0a3d0432" providerId="ADAL" clId="{83150494-FE39-4580-AB6D-5F323493CE6D}" dt="2021-05-19T06:58:47.773" v="65"/>
          <ac:spMkLst>
            <pc:docMk/>
            <pc:sldMk cId="2702489111" sldId="16905"/>
            <ac:spMk id="10" creationId="{8B571278-3080-4750-BFBB-5AA8BCB62F11}"/>
          </ac:spMkLst>
        </pc:spChg>
        <pc:picChg chg="del">
          <ac:chgData name="Bizzotto, Francesco (Bip)" userId="dfed9d2d-4003-41ac-8570-ab8d0a3d0432" providerId="ADAL" clId="{83150494-FE39-4580-AB6D-5F323493CE6D}" dt="2021-05-19T06:58:47.409" v="64" actId="478"/>
          <ac:picMkLst>
            <pc:docMk/>
            <pc:sldMk cId="2702489111" sldId="16905"/>
            <ac:picMk id="7" creationId="{BF010EF2-7F50-4CA6-8F15-5986A9194640}"/>
          </ac:picMkLst>
        </pc:picChg>
        <pc:picChg chg="add mod">
          <ac:chgData name="Bizzotto, Francesco (Bip)" userId="dfed9d2d-4003-41ac-8570-ab8d0a3d0432" providerId="ADAL" clId="{83150494-FE39-4580-AB6D-5F323493CE6D}" dt="2021-05-19T06:58:47.773" v="65"/>
          <ac:picMkLst>
            <pc:docMk/>
            <pc:sldMk cId="2702489111" sldId="16905"/>
            <ac:picMk id="9" creationId="{09B36589-C459-4147-A69D-D1D40264CAAD}"/>
          </ac:picMkLst>
        </pc:picChg>
      </pc:sldChg>
      <pc:sldChg chg="addSp delSp modSp mod">
        <pc:chgData name="Bizzotto, Francesco (Bip)" userId="dfed9d2d-4003-41ac-8570-ab8d0a3d0432" providerId="ADAL" clId="{83150494-FE39-4580-AB6D-5F323493CE6D}" dt="2021-05-19T06:58:37.756" v="63"/>
        <pc:sldMkLst>
          <pc:docMk/>
          <pc:sldMk cId="3257302925" sldId="16906"/>
        </pc:sldMkLst>
        <pc:spChg chg="mod">
          <ac:chgData name="Bizzotto, Francesco (Bip)" userId="dfed9d2d-4003-41ac-8570-ab8d0a3d0432" providerId="ADAL" clId="{83150494-FE39-4580-AB6D-5F323493CE6D}" dt="2021-05-15T07:32:47.631" v="61"/>
          <ac:spMkLst>
            <pc:docMk/>
            <pc:sldMk cId="3257302925" sldId="16906"/>
            <ac:spMk id="2" creationId="{00000000-0000-0000-0000-000000000000}"/>
          </ac:spMkLst>
        </pc:spChg>
        <pc:picChg chg="del">
          <ac:chgData name="Bizzotto, Francesco (Bip)" userId="dfed9d2d-4003-41ac-8570-ab8d0a3d0432" providerId="ADAL" clId="{83150494-FE39-4580-AB6D-5F323493CE6D}" dt="2021-05-19T06:58:37.098" v="62" actId="478"/>
          <ac:picMkLst>
            <pc:docMk/>
            <pc:sldMk cId="3257302925" sldId="16906"/>
            <ac:picMk id="8" creationId="{0B997298-2B16-43EF-ABB4-2405FA47384E}"/>
          </ac:picMkLst>
        </pc:picChg>
        <pc:picChg chg="add mod">
          <ac:chgData name="Bizzotto, Francesco (Bip)" userId="dfed9d2d-4003-41ac-8570-ab8d0a3d0432" providerId="ADAL" clId="{83150494-FE39-4580-AB6D-5F323493CE6D}" dt="2021-05-19T06:58:37.756" v="63"/>
          <ac:picMkLst>
            <pc:docMk/>
            <pc:sldMk cId="3257302925" sldId="16906"/>
            <ac:picMk id="9" creationId="{9F77431C-6A6A-4908-8CE8-8D9A2FEF7301}"/>
          </ac:picMkLst>
        </pc:picChg>
      </pc:sldChg>
      <pc:sldChg chg="del">
        <pc:chgData name="Bizzotto, Francesco (Bip)" userId="dfed9d2d-4003-41ac-8570-ab8d0a3d0432" providerId="ADAL" clId="{83150494-FE39-4580-AB6D-5F323493CE6D}" dt="2021-05-31T17:34:00.026" v="85" actId="47"/>
        <pc:sldMkLst>
          <pc:docMk/>
          <pc:sldMk cId="2536241582" sldId="16909"/>
        </pc:sldMkLst>
      </pc:sldChg>
      <pc:sldChg chg="modSp del">
        <pc:chgData name="Bizzotto, Francesco (Bip)" userId="dfed9d2d-4003-41ac-8570-ab8d0a3d0432" providerId="ADAL" clId="{83150494-FE39-4580-AB6D-5F323493CE6D}" dt="2021-05-31T17:34:08.569" v="86" actId="47"/>
        <pc:sldMkLst>
          <pc:docMk/>
          <pc:sldMk cId="1063011645" sldId="16911"/>
        </pc:sldMkLst>
        <pc:spChg chg="mod">
          <ac:chgData name="Bizzotto, Francesco (Bip)" userId="dfed9d2d-4003-41ac-8570-ab8d0a3d0432" providerId="ADAL" clId="{83150494-FE39-4580-AB6D-5F323493CE6D}" dt="2021-05-05T16:19:48.328" v="43"/>
          <ac:spMkLst>
            <pc:docMk/>
            <pc:sldMk cId="1063011645" sldId="16911"/>
            <ac:spMk id="37" creationId="{7C1D6D68-6F96-4EA5-8973-98ED59A3BD53}"/>
          </ac:spMkLst>
        </pc:spChg>
        <pc:spChg chg="mod">
          <ac:chgData name="Bizzotto, Francesco (Bip)" userId="dfed9d2d-4003-41ac-8570-ab8d0a3d0432" providerId="ADAL" clId="{83150494-FE39-4580-AB6D-5F323493CE6D}" dt="2021-05-05T16:19:48.328" v="43"/>
          <ac:spMkLst>
            <pc:docMk/>
            <pc:sldMk cId="1063011645" sldId="16911"/>
            <ac:spMk id="42" creationId="{13CDC32B-DF77-44EB-AD2E-20C34CB75301}"/>
          </ac:spMkLst>
        </pc:spChg>
        <pc:grpChg chg="mod">
          <ac:chgData name="Bizzotto, Francesco (Bip)" userId="dfed9d2d-4003-41ac-8570-ab8d0a3d0432" providerId="ADAL" clId="{83150494-FE39-4580-AB6D-5F323493CE6D}" dt="2021-05-05T16:19:48.328" v="43"/>
          <ac:grpSpMkLst>
            <pc:docMk/>
            <pc:sldMk cId="1063011645" sldId="16911"/>
            <ac:grpSpMk id="5" creationId="{339CF118-27BA-460D-8FD0-A9D7E3EBCAE9}"/>
          </ac:grpSpMkLst>
        </pc:grpChg>
      </pc:sldChg>
      <pc:sldChg chg="del ord modTransition">
        <pc:chgData name="Bizzotto, Francesco (Bip)" userId="dfed9d2d-4003-41ac-8570-ab8d0a3d0432" providerId="ADAL" clId="{83150494-FE39-4580-AB6D-5F323493CE6D}" dt="2021-05-15T07:31:54.609" v="50" actId="47"/>
        <pc:sldMkLst>
          <pc:docMk/>
          <pc:sldMk cId="1969152129" sldId="16924"/>
        </pc:sldMkLst>
      </pc:sldChg>
      <pc:sldChg chg="modSp">
        <pc:chgData name="Bizzotto, Francesco (Bip)" userId="dfed9d2d-4003-41ac-8570-ab8d0a3d0432" providerId="ADAL" clId="{83150494-FE39-4580-AB6D-5F323493CE6D}" dt="2021-05-05T16:19:43.738" v="42"/>
        <pc:sldMkLst>
          <pc:docMk/>
          <pc:sldMk cId="3904070009" sldId="16925"/>
        </pc:sldMkLst>
        <pc:spChg chg="mod">
          <ac:chgData name="Bizzotto, Francesco (Bip)" userId="dfed9d2d-4003-41ac-8570-ab8d0a3d0432" providerId="ADAL" clId="{83150494-FE39-4580-AB6D-5F323493CE6D}" dt="2021-05-05T16:19:43.738" v="42"/>
          <ac:spMkLst>
            <pc:docMk/>
            <pc:sldMk cId="3904070009" sldId="16925"/>
            <ac:spMk id="37" creationId="{7C1D6D68-6F96-4EA5-8973-98ED59A3BD53}"/>
          </ac:spMkLst>
        </pc:spChg>
        <pc:spChg chg="mod">
          <ac:chgData name="Bizzotto, Francesco (Bip)" userId="dfed9d2d-4003-41ac-8570-ab8d0a3d0432" providerId="ADAL" clId="{83150494-FE39-4580-AB6D-5F323493CE6D}" dt="2021-05-05T16:19:43.738" v="42"/>
          <ac:spMkLst>
            <pc:docMk/>
            <pc:sldMk cId="3904070009" sldId="16925"/>
            <ac:spMk id="42" creationId="{13CDC32B-DF77-44EB-AD2E-20C34CB75301}"/>
          </ac:spMkLst>
        </pc:spChg>
        <pc:grpChg chg="mod">
          <ac:chgData name="Bizzotto, Francesco (Bip)" userId="dfed9d2d-4003-41ac-8570-ab8d0a3d0432" providerId="ADAL" clId="{83150494-FE39-4580-AB6D-5F323493CE6D}" dt="2021-05-05T16:19:43.738" v="42"/>
          <ac:grpSpMkLst>
            <pc:docMk/>
            <pc:sldMk cId="3904070009" sldId="16925"/>
            <ac:grpSpMk id="5" creationId="{339CF118-27BA-460D-8FD0-A9D7E3EBCAE9}"/>
          </ac:grpSpMkLst>
        </pc:grpChg>
      </pc:sldChg>
      <pc:sldChg chg="modSp mod">
        <pc:chgData name="Bizzotto, Francesco (Bip)" userId="dfed9d2d-4003-41ac-8570-ab8d0a3d0432" providerId="ADAL" clId="{83150494-FE39-4580-AB6D-5F323493CE6D}" dt="2021-05-05T16:19:31.998" v="41" actId="20577"/>
        <pc:sldMkLst>
          <pc:docMk/>
          <pc:sldMk cId="3201273407" sldId="16928"/>
        </pc:sldMkLst>
        <pc:spChg chg="mod">
          <ac:chgData name="Bizzotto, Francesco (Bip)" userId="dfed9d2d-4003-41ac-8570-ab8d0a3d0432" providerId="ADAL" clId="{83150494-FE39-4580-AB6D-5F323493CE6D}" dt="2021-05-05T16:19:31.998" v="41" actId="20577"/>
          <ac:spMkLst>
            <pc:docMk/>
            <pc:sldMk cId="3201273407" sldId="16928"/>
            <ac:spMk id="42" creationId="{13CDC32B-DF77-44EB-AD2E-20C34CB75301}"/>
          </ac:spMkLst>
        </pc:spChg>
      </pc:sldChg>
      <pc:sldChg chg="modSp">
        <pc:chgData name="Bizzotto, Francesco (Bip)" userId="dfed9d2d-4003-41ac-8570-ab8d0a3d0432" providerId="ADAL" clId="{83150494-FE39-4580-AB6D-5F323493CE6D}" dt="2021-05-05T16:19:57.561" v="44"/>
        <pc:sldMkLst>
          <pc:docMk/>
          <pc:sldMk cId="60622548" sldId="16929"/>
        </pc:sldMkLst>
        <pc:spChg chg="mod">
          <ac:chgData name="Bizzotto, Francesco (Bip)" userId="dfed9d2d-4003-41ac-8570-ab8d0a3d0432" providerId="ADAL" clId="{83150494-FE39-4580-AB6D-5F323493CE6D}" dt="2021-05-05T16:19:57.561" v="44"/>
          <ac:spMkLst>
            <pc:docMk/>
            <pc:sldMk cId="60622548" sldId="16929"/>
            <ac:spMk id="42" creationId="{13CDC32B-DF77-44EB-AD2E-20C34CB75301}"/>
          </ac:spMkLst>
        </pc:spChg>
      </pc:sldChg>
      <pc:sldChg chg="modSp">
        <pc:chgData name="Bizzotto, Francesco (Bip)" userId="dfed9d2d-4003-41ac-8570-ab8d0a3d0432" providerId="ADAL" clId="{83150494-FE39-4580-AB6D-5F323493CE6D}" dt="2021-05-05T16:20:02.271" v="45"/>
        <pc:sldMkLst>
          <pc:docMk/>
          <pc:sldMk cId="3915772622" sldId="16930"/>
        </pc:sldMkLst>
        <pc:spChg chg="mod">
          <ac:chgData name="Bizzotto, Francesco (Bip)" userId="dfed9d2d-4003-41ac-8570-ab8d0a3d0432" providerId="ADAL" clId="{83150494-FE39-4580-AB6D-5F323493CE6D}" dt="2021-05-05T16:20:02.271" v="45"/>
          <ac:spMkLst>
            <pc:docMk/>
            <pc:sldMk cId="3915772622" sldId="16930"/>
            <ac:spMk id="42" creationId="{13CDC32B-DF77-44EB-AD2E-20C34CB75301}"/>
          </ac:spMkLst>
        </pc:spChg>
      </pc:sldChg>
      <pc:sldChg chg="modSp">
        <pc:chgData name="Bizzotto, Francesco (Bip)" userId="dfed9d2d-4003-41ac-8570-ab8d0a3d0432" providerId="ADAL" clId="{83150494-FE39-4580-AB6D-5F323493CE6D}" dt="2021-05-05T16:20:06.850" v="46"/>
        <pc:sldMkLst>
          <pc:docMk/>
          <pc:sldMk cId="961407562" sldId="16931"/>
        </pc:sldMkLst>
        <pc:spChg chg="mod">
          <ac:chgData name="Bizzotto, Francesco (Bip)" userId="dfed9d2d-4003-41ac-8570-ab8d0a3d0432" providerId="ADAL" clId="{83150494-FE39-4580-AB6D-5F323493CE6D}" dt="2021-05-05T16:20:06.850" v="46"/>
          <ac:spMkLst>
            <pc:docMk/>
            <pc:sldMk cId="961407562" sldId="16931"/>
            <ac:spMk id="42" creationId="{13CDC32B-DF77-44EB-AD2E-20C34CB75301}"/>
          </ac:spMkLst>
        </pc:spChg>
      </pc:sldChg>
      <pc:sldChg chg="del">
        <pc:chgData name="Bizzotto, Francesco (Bip)" userId="dfed9d2d-4003-41ac-8570-ab8d0a3d0432" providerId="ADAL" clId="{83150494-FE39-4580-AB6D-5F323493CE6D}" dt="2021-05-31T17:28:34.218" v="82" actId="47"/>
        <pc:sldMkLst>
          <pc:docMk/>
          <pc:sldMk cId="1407478937" sldId="16932"/>
        </pc:sldMkLst>
      </pc:sldChg>
      <pc:sldChg chg="modSp add del mod modTransition">
        <pc:chgData name="Bizzotto, Francesco (Bip)" userId="dfed9d2d-4003-41ac-8570-ab8d0a3d0432" providerId="ADAL" clId="{83150494-FE39-4580-AB6D-5F323493CE6D}" dt="2021-06-01T08:20:32.505" v="87" actId="47"/>
        <pc:sldMkLst>
          <pc:docMk/>
          <pc:sldMk cId="961076652" sldId="16933"/>
        </pc:sldMkLst>
        <pc:spChg chg="mod">
          <ac:chgData name="Bizzotto, Francesco (Bip)" userId="dfed9d2d-4003-41ac-8570-ab8d0a3d0432" providerId="ADAL" clId="{83150494-FE39-4580-AB6D-5F323493CE6D}" dt="2021-05-31T17:28:27.777" v="80" actId="108"/>
          <ac:spMkLst>
            <pc:docMk/>
            <pc:sldMk cId="961076652" sldId="16933"/>
            <ac:spMk id="7" creationId="{EA28D2D9-E91A-469F-8E37-31C7FA347AC6}"/>
          </ac:spMkLst>
        </pc:spChg>
      </pc:sldChg>
      <pc:sldChg chg="delSp add del mod">
        <pc:chgData name="Bizzotto, Francesco (Bip)" userId="dfed9d2d-4003-41ac-8570-ab8d0a3d0432" providerId="ADAL" clId="{83150494-FE39-4580-AB6D-5F323493CE6D}" dt="2021-06-01T08:20:34.447" v="88" actId="47"/>
        <pc:sldMkLst>
          <pc:docMk/>
          <pc:sldMk cId="3590046297" sldId="16934"/>
        </pc:sldMkLst>
        <pc:grpChg chg="del">
          <ac:chgData name="Bizzotto, Francesco (Bip)" userId="dfed9d2d-4003-41ac-8570-ab8d0a3d0432" providerId="ADAL" clId="{83150494-FE39-4580-AB6D-5F323493CE6D}" dt="2021-05-31T17:28:39.867" v="84" actId="478"/>
          <ac:grpSpMkLst>
            <pc:docMk/>
            <pc:sldMk cId="3590046297" sldId="16934"/>
            <ac:grpSpMk id="3" creationId="{0B38D039-01E7-46E8-9C60-463E27525A25}"/>
          </ac:grpSpMkLst>
        </pc:grpChg>
        <pc:grpChg chg="del">
          <ac:chgData name="Bizzotto, Francesco (Bip)" userId="dfed9d2d-4003-41ac-8570-ab8d0a3d0432" providerId="ADAL" clId="{83150494-FE39-4580-AB6D-5F323493CE6D}" dt="2021-05-31T17:28:39.867" v="84" actId="478"/>
          <ac:grpSpMkLst>
            <pc:docMk/>
            <pc:sldMk cId="3590046297" sldId="16934"/>
            <ac:grpSpMk id="4" creationId="{4DE50C24-D061-4EB5-9C6D-A03EE5273E6C}"/>
          </ac:grpSpMkLst>
        </pc:grpChg>
        <pc:grpChg chg="del">
          <ac:chgData name="Bizzotto, Francesco (Bip)" userId="dfed9d2d-4003-41ac-8570-ab8d0a3d0432" providerId="ADAL" clId="{83150494-FE39-4580-AB6D-5F323493CE6D}" dt="2021-05-31T17:28:39.867" v="84" actId="478"/>
          <ac:grpSpMkLst>
            <pc:docMk/>
            <pc:sldMk cId="3590046297" sldId="16934"/>
            <ac:grpSpMk id="10" creationId="{F82E66A1-8E90-4F38-8FD2-869851BC62C4}"/>
          </ac:grpSpMkLst>
        </pc:grpChg>
        <pc:grpChg chg="del">
          <ac:chgData name="Bizzotto, Francesco (Bip)" userId="dfed9d2d-4003-41ac-8570-ab8d0a3d0432" providerId="ADAL" clId="{83150494-FE39-4580-AB6D-5F323493CE6D}" dt="2021-05-31T17:28:39.867" v="84" actId="478"/>
          <ac:grpSpMkLst>
            <pc:docMk/>
            <pc:sldMk cId="3590046297" sldId="16934"/>
            <ac:grpSpMk id="16" creationId="{05A04C98-8109-476F-A52C-C4A648140EFD}"/>
          </ac:grpSpMkLst>
        </pc:grpChg>
        <pc:grpChg chg="del">
          <ac:chgData name="Bizzotto, Francesco (Bip)" userId="dfed9d2d-4003-41ac-8570-ab8d0a3d0432" providerId="ADAL" clId="{83150494-FE39-4580-AB6D-5F323493CE6D}" dt="2021-05-31T17:28:39.867" v="84" actId="478"/>
          <ac:grpSpMkLst>
            <pc:docMk/>
            <pc:sldMk cId="3590046297" sldId="16934"/>
            <ac:grpSpMk id="17" creationId="{D89C286E-D69E-4057-8F8C-B3E7EAFEA6D4}"/>
          </ac:grpSpMkLst>
        </pc:grpChg>
        <pc:grpChg chg="del">
          <ac:chgData name="Bizzotto, Francesco (Bip)" userId="dfed9d2d-4003-41ac-8570-ab8d0a3d0432" providerId="ADAL" clId="{83150494-FE39-4580-AB6D-5F323493CE6D}" dt="2021-05-31T17:28:39.867" v="84" actId="478"/>
          <ac:grpSpMkLst>
            <pc:docMk/>
            <pc:sldMk cId="3590046297" sldId="16934"/>
            <ac:grpSpMk id="20" creationId="{9D9B9819-00C7-40C2-A875-ADC75D3F1D09}"/>
          </ac:grpSpMkLst>
        </pc:grpChg>
        <pc:grpChg chg="del">
          <ac:chgData name="Bizzotto, Francesco (Bip)" userId="dfed9d2d-4003-41ac-8570-ab8d0a3d0432" providerId="ADAL" clId="{83150494-FE39-4580-AB6D-5F323493CE6D}" dt="2021-05-31T17:28:39.867" v="84" actId="478"/>
          <ac:grpSpMkLst>
            <pc:docMk/>
            <pc:sldMk cId="3590046297" sldId="16934"/>
            <ac:grpSpMk id="23" creationId="{95F6873A-2EF1-47A0-9187-4F5B05B01694}"/>
          </ac:grpSpMkLst>
        </pc:grpChg>
        <pc:grpChg chg="del">
          <ac:chgData name="Bizzotto, Francesco (Bip)" userId="dfed9d2d-4003-41ac-8570-ab8d0a3d0432" providerId="ADAL" clId="{83150494-FE39-4580-AB6D-5F323493CE6D}" dt="2021-05-31T17:28:39.867" v="84" actId="478"/>
          <ac:grpSpMkLst>
            <pc:docMk/>
            <pc:sldMk cId="3590046297" sldId="16934"/>
            <ac:grpSpMk id="26" creationId="{819D6816-44FD-4780-A630-EFC715301D32}"/>
          </ac:grpSpMkLst>
        </pc:grpChg>
        <pc:grpChg chg="del">
          <ac:chgData name="Bizzotto, Francesco (Bip)" userId="dfed9d2d-4003-41ac-8570-ab8d0a3d0432" providerId="ADAL" clId="{83150494-FE39-4580-AB6D-5F323493CE6D}" dt="2021-05-31T17:28:39.867" v="84" actId="478"/>
          <ac:grpSpMkLst>
            <pc:docMk/>
            <pc:sldMk cId="3590046297" sldId="16934"/>
            <ac:grpSpMk id="34" creationId="{AA42827D-5463-4F47-8891-4D19F56C5B18}"/>
          </ac:grpSpMkLst>
        </pc:grpChg>
      </pc:sldChg>
      <pc:sldChg chg="modSp mod">
        <pc:chgData name="Bizzotto, Francesco (Bip)" userId="dfed9d2d-4003-41ac-8570-ab8d0a3d0432" providerId="ADAL" clId="{83150494-FE39-4580-AB6D-5F323493CE6D}" dt="2021-06-01T08:20:45.630" v="91" actId="108"/>
        <pc:sldMkLst>
          <pc:docMk/>
          <pc:sldMk cId="1657118149" sldId="16935"/>
        </pc:sldMkLst>
        <pc:spChg chg="mod">
          <ac:chgData name="Bizzotto, Francesco (Bip)" userId="dfed9d2d-4003-41ac-8570-ab8d0a3d0432" providerId="ADAL" clId="{83150494-FE39-4580-AB6D-5F323493CE6D}" dt="2021-06-01T08:20:45.630" v="91" actId="108"/>
          <ac:spMkLst>
            <pc:docMk/>
            <pc:sldMk cId="1657118149" sldId="16935"/>
            <ac:spMk id="7" creationId="{EA28D2D9-E91A-469F-8E37-31C7FA347AC6}"/>
          </ac:spMkLst>
        </pc:spChg>
      </pc:sldChg>
    </pc:docChg>
  </pc:docChgLst>
  <pc:docChgLst>
    <pc:chgData name="Cavalleri, Marta (Bip)" userId="4ff9b9a9-4f28-47a2-99fb-fb63bdf7a6f7" providerId="ADAL" clId="{A10ABBEB-6533-43FF-9586-58AC734A4138}"/>
    <pc:docChg chg="modSld">
      <pc:chgData name="Cavalleri, Marta (Bip)" userId="4ff9b9a9-4f28-47a2-99fb-fb63bdf7a6f7" providerId="ADAL" clId="{A10ABBEB-6533-43FF-9586-58AC734A4138}" dt="2021-07-12T17:02:33.193" v="27" actId="20577"/>
      <pc:docMkLst>
        <pc:docMk/>
      </pc:docMkLst>
      <pc:sldChg chg="modSp mod">
        <pc:chgData name="Cavalleri, Marta (Bip)" userId="4ff9b9a9-4f28-47a2-99fb-fb63bdf7a6f7" providerId="ADAL" clId="{A10ABBEB-6533-43FF-9586-58AC734A4138}" dt="2021-07-12T17:02:33.193" v="27" actId="20577"/>
        <pc:sldMkLst>
          <pc:docMk/>
          <pc:sldMk cId="2912317117" sldId="16884"/>
        </pc:sldMkLst>
        <pc:spChg chg="mod">
          <ac:chgData name="Cavalleri, Marta (Bip)" userId="4ff9b9a9-4f28-47a2-99fb-fb63bdf7a6f7" providerId="ADAL" clId="{A10ABBEB-6533-43FF-9586-58AC734A4138}" dt="2021-07-12T17:02:33.193" v="27" actId="20577"/>
          <ac:spMkLst>
            <pc:docMk/>
            <pc:sldMk cId="2912317117" sldId="16884"/>
            <ac:spMk id="12" creationId="{5D6BD10E-737E-864F-A802-EBBB1B87C0A0}"/>
          </ac:spMkLst>
        </pc:spChg>
      </pc:sldChg>
      <pc:sldChg chg="modSp mod">
        <pc:chgData name="Cavalleri, Marta (Bip)" userId="4ff9b9a9-4f28-47a2-99fb-fb63bdf7a6f7" providerId="ADAL" clId="{A10ABBEB-6533-43FF-9586-58AC734A4138}" dt="2021-07-12T17:02:28.424" v="23" actId="20577"/>
        <pc:sldMkLst>
          <pc:docMk/>
          <pc:sldMk cId="1657118149" sldId="16935"/>
        </pc:sldMkLst>
        <pc:spChg chg="mod">
          <ac:chgData name="Cavalleri, Marta (Bip)" userId="4ff9b9a9-4f28-47a2-99fb-fb63bdf7a6f7" providerId="ADAL" clId="{A10ABBEB-6533-43FF-9586-58AC734A4138}" dt="2021-07-12T17:02:28.424" v="23" actId="20577"/>
          <ac:spMkLst>
            <pc:docMk/>
            <pc:sldMk cId="1657118149" sldId="16935"/>
            <ac:spMk id="7" creationId="{EA28D2D9-E91A-469F-8E37-31C7FA347AC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A8697A-1A4D-45F8-9A27-4AFC0B9FBEC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A66F68E6-664B-43F7-AEFA-AA27DB3236D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8538CF-9830-48D2-9E81-CC754B35533B}" type="datetimeFigureOut">
              <a:rPr lang="en-GB" smtClean="0"/>
              <a:t>22/09/2022</a:t>
            </a:fld>
            <a:endParaRPr lang="en-GB"/>
          </a:p>
        </p:txBody>
      </p:sp>
      <p:sp>
        <p:nvSpPr>
          <p:cNvPr id="4" name="Footer Placeholder 3">
            <a:extLst>
              <a:ext uri="{FF2B5EF4-FFF2-40B4-BE49-F238E27FC236}">
                <a16:creationId xmlns:a16="http://schemas.microsoft.com/office/drawing/2014/main" id="{355C7F64-8E16-49C5-88FF-830FE32F2E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E371097A-FC54-4214-A183-A2CC554D7F8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EB3BFE-5482-48DB-956F-616227658044}" type="slidenum">
              <a:rPr lang="en-GB" smtClean="0"/>
              <a:t>‹N›</a:t>
            </a:fld>
            <a:endParaRPr lang="en-GB"/>
          </a:p>
        </p:txBody>
      </p:sp>
    </p:spTree>
    <p:extLst>
      <p:ext uri="{BB962C8B-B14F-4D97-AF65-F5344CB8AC3E}">
        <p14:creationId xmlns:p14="http://schemas.microsoft.com/office/powerpoint/2010/main" val="10997573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7" name="Shape 287"/>
          <p:cNvSpPr>
            <a:spLocks noGrp="1" noRot="1" noChangeAspect="1"/>
          </p:cNvSpPr>
          <p:nvPr>
            <p:ph type="sldImg"/>
          </p:nvPr>
        </p:nvSpPr>
        <p:spPr>
          <a:xfrm>
            <a:off x="1143000" y="685800"/>
            <a:ext cx="4572000" cy="3429000"/>
          </a:xfrm>
          <a:prstGeom prst="rect">
            <a:avLst/>
          </a:prstGeom>
        </p:spPr>
        <p:txBody>
          <a:bodyPr/>
          <a:lstStyle/>
          <a:p>
            <a:endParaRPr/>
          </a:p>
        </p:txBody>
      </p:sp>
      <p:sp>
        <p:nvSpPr>
          <p:cNvPr id="288" name="Shape 28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597963620"/>
      </p:ext>
    </p:extLst>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6E6B4-1537-0B4C-AC1B-4546FD75B9E7}" type="slidenum">
              <a:rPr kumimoji="0" lang="it-IT"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it-IT"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9724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6E6B4-1537-0B4C-AC1B-4546FD75B9E7}" type="slidenum">
              <a:rPr kumimoji="0" lang="it-IT"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it-IT"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3367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510F13-D0EF-45ED-B85E-DD6232887A23}" type="slidenum">
              <a:rPr kumimoji="0" lang="en-US" sz="1200" b="0" i="0" u="none" strike="noStrike" kern="1200" cap="none" spc="0" normalizeH="0" baseline="0" noProof="0" smtClean="0">
                <a:ln>
                  <a:noFill/>
                </a:ln>
                <a:solidFill>
                  <a:prstClr val="black"/>
                </a:solidFill>
                <a:effectLst/>
                <a:uLnTx/>
                <a:uFillTx/>
                <a:latin typeface="Calibri"/>
                <a:ea typeface="+mn-ea"/>
                <a:cs typeface="+mn-cs"/>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sym typeface="Calibri"/>
            </a:endParaRPr>
          </a:p>
        </p:txBody>
      </p:sp>
    </p:spTree>
    <p:extLst>
      <p:ext uri="{BB962C8B-B14F-4D97-AF65-F5344CB8AC3E}">
        <p14:creationId xmlns:p14="http://schemas.microsoft.com/office/powerpoint/2010/main" val="2560815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510F13-D0EF-45ED-B85E-DD6232887A23}" type="slidenum">
              <a:rPr kumimoji="0" lang="en-US" sz="1200" b="0" i="0" u="none" strike="noStrike" kern="1200" cap="none" spc="0" normalizeH="0" baseline="0" noProof="0" smtClean="0">
                <a:ln>
                  <a:noFill/>
                </a:ln>
                <a:solidFill>
                  <a:prstClr val="black"/>
                </a:solidFill>
                <a:effectLst/>
                <a:uLnTx/>
                <a:uFillTx/>
                <a:latin typeface="Calibri"/>
                <a:ea typeface="+mn-ea"/>
                <a:cs typeface="+mn-cs"/>
                <a:sym typeface="Calibri"/>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sym typeface="Calibri"/>
            </a:endParaRPr>
          </a:p>
        </p:txBody>
      </p:sp>
    </p:spTree>
    <p:extLst>
      <p:ext uri="{BB962C8B-B14F-4D97-AF65-F5344CB8AC3E}">
        <p14:creationId xmlns:p14="http://schemas.microsoft.com/office/powerpoint/2010/main" val="1876806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7" name="Segnaposto numero diapositiva 6"/>
          <p:cNvSpPr>
            <a:spLocks noGrp="1"/>
          </p:cNvSpPr>
          <p:nvPr>
            <p:ph type="sldNum" sz="quarter" idx="35"/>
          </p:nvPr>
        </p:nvSpPr>
        <p:spPr/>
        <p:txBody>
          <a:bodyPr/>
          <a:lstStyle/>
          <a:p>
            <a:fld id="{9C18EA95-C3D3-214C-9452-EF8527DBCD86}" type="slidenum">
              <a:rPr lang="it-IT" smtClean="0"/>
              <a:pPr/>
              <a:t>‹N›</a:t>
            </a:fld>
            <a:endParaRPr lang="it-IT"/>
          </a:p>
        </p:txBody>
      </p:sp>
      <p:sp>
        <p:nvSpPr>
          <p:cNvPr id="3" name="Titolo 2"/>
          <p:cNvSpPr>
            <a:spLocks noGrp="1"/>
          </p:cNvSpPr>
          <p:nvPr>
            <p:ph type="title" hasCustomPrompt="1"/>
          </p:nvPr>
        </p:nvSpPr>
        <p:spPr/>
        <p:txBody>
          <a:bodyPr/>
          <a:lstStyle>
            <a:lvl1pPr>
              <a:defRPr baseline="0"/>
            </a:lvl1pPr>
          </a:lstStyle>
          <a:p>
            <a:r>
              <a:rPr lang="en-US"/>
              <a:t>One column text</a:t>
            </a:r>
            <a:endParaRPr lang="en-GB"/>
          </a:p>
        </p:txBody>
      </p:sp>
      <p:sp>
        <p:nvSpPr>
          <p:cNvPr id="10" name="Segnaposto testo 9"/>
          <p:cNvSpPr>
            <a:spLocks noGrp="1"/>
          </p:cNvSpPr>
          <p:nvPr>
            <p:ph type="body" sz="quarter" idx="36" hasCustomPrompt="1"/>
          </p:nvPr>
        </p:nvSpPr>
        <p:spPr>
          <a:xfrm>
            <a:off x="566869" y="1314811"/>
            <a:ext cx="11186857" cy="4733272"/>
          </a:xfrm>
        </p:spPr>
        <p:txBody>
          <a:bodyPr/>
          <a:lstStyle>
            <a:lvl1pPr>
              <a:lnSpc>
                <a:spcPts val="2187"/>
              </a:lnSpc>
              <a:spcBef>
                <a:spcPts val="0"/>
              </a:spcBef>
              <a:spcAft>
                <a:spcPts val="533"/>
              </a:spcAft>
              <a:defRPr/>
            </a:lvl1pPr>
          </a:lstStyle>
          <a:p>
            <a:pPr lvl="0"/>
            <a:r>
              <a:rPr lang="en-US"/>
              <a:t>Text here </a:t>
            </a:r>
            <a:r>
              <a:rPr lang="en-US" err="1"/>
              <a:t>lorem</a:t>
            </a:r>
            <a:r>
              <a:rPr lang="en-US"/>
              <a:t> </a:t>
            </a:r>
            <a:r>
              <a:rPr lang="en-US" err="1"/>
              <a:t>ipsum</a:t>
            </a:r>
            <a:endParaRPr lang="en-GB"/>
          </a:p>
        </p:txBody>
      </p:sp>
      <p:sp>
        <p:nvSpPr>
          <p:cNvPr id="12" name="Segnaposto testo 11"/>
          <p:cNvSpPr>
            <a:spLocks noGrp="1"/>
          </p:cNvSpPr>
          <p:nvPr>
            <p:ph type="body" sz="quarter" idx="37" hasCustomPrompt="1"/>
          </p:nvPr>
        </p:nvSpPr>
        <p:spPr>
          <a:xfrm>
            <a:off x="567926" y="683513"/>
            <a:ext cx="11145957" cy="242840"/>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Subtitle if present goes here</a:t>
            </a:r>
            <a:endParaRPr lang="en-GB"/>
          </a:p>
        </p:txBody>
      </p:sp>
    </p:spTree>
    <p:extLst>
      <p:ext uri="{BB962C8B-B14F-4D97-AF65-F5344CB8AC3E}">
        <p14:creationId xmlns:p14="http://schemas.microsoft.com/office/powerpoint/2010/main" val="4186885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E COLUMN CHART">
    <p:spTree>
      <p:nvGrpSpPr>
        <p:cNvPr id="1" name=""/>
        <p:cNvGrpSpPr/>
        <p:nvPr/>
      </p:nvGrpSpPr>
      <p:grpSpPr>
        <a:xfrm>
          <a:off x="0" y="0"/>
          <a:ext cx="0" cy="0"/>
          <a:chOff x="0" y="0"/>
          <a:chExt cx="0" cy="0"/>
        </a:xfrm>
      </p:grpSpPr>
      <p:sp>
        <p:nvSpPr>
          <p:cNvPr id="7" name="Segnaposto numero diapositiva 6"/>
          <p:cNvSpPr>
            <a:spLocks noGrp="1"/>
          </p:cNvSpPr>
          <p:nvPr>
            <p:ph type="sldNum" sz="quarter" idx="35"/>
          </p:nvPr>
        </p:nvSpPr>
        <p:spPr/>
        <p:txBody>
          <a:bodyPr/>
          <a:lstStyle/>
          <a:p>
            <a:fld id="{9C18EA95-C3D3-214C-9452-EF8527DBCD86}" type="slidenum">
              <a:rPr lang="it-IT" smtClean="0"/>
              <a:pPr/>
              <a:t>‹N›</a:t>
            </a:fld>
            <a:endParaRPr lang="it-IT"/>
          </a:p>
        </p:txBody>
      </p:sp>
      <p:sp>
        <p:nvSpPr>
          <p:cNvPr id="3" name="Titolo 2"/>
          <p:cNvSpPr>
            <a:spLocks noGrp="1"/>
          </p:cNvSpPr>
          <p:nvPr>
            <p:ph type="title" hasCustomPrompt="1"/>
          </p:nvPr>
        </p:nvSpPr>
        <p:spPr/>
        <p:txBody>
          <a:bodyPr/>
          <a:lstStyle>
            <a:lvl1pPr>
              <a:defRPr baseline="0"/>
            </a:lvl1pPr>
          </a:lstStyle>
          <a:p>
            <a:r>
              <a:rPr lang="en-US"/>
              <a:t>One column chart</a:t>
            </a:r>
            <a:endParaRPr lang="en-GB"/>
          </a:p>
        </p:txBody>
      </p:sp>
      <p:sp>
        <p:nvSpPr>
          <p:cNvPr id="12" name="Segnaposto testo 11"/>
          <p:cNvSpPr>
            <a:spLocks noGrp="1"/>
          </p:cNvSpPr>
          <p:nvPr>
            <p:ph type="body" sz="quarter" idx="37" hasCustomPrompt="1"/>
          </p:nvPr>
        </p:nvSpPr>
        <p:spPr>
          <a:xfrm>
            <a:off x="567926" y="683513"/>
            <a:ext cx="11145957" cy="252800"/>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Subtitle if present goes here</a:t>
            </a:r>
            <a:endParaRPr lang="en-GB"/>
          </a:p>
        </p:txBody>
      </p:sp>
      <p:cxnSp>
        <p:nvCxnSpPr>
          <p:cNvPr id="8" name="Connettore 1 7"/>
          <p:cNvCxnSpPr/>
          <p:nvPr userDrawn="1"/>
        </p:nvCxnSpPr>
        <p:spPr>
          <a:xfrm>
            <a:off x="567764" y="1334744"/>
            <a:ext cx="11136157" cy="0"/>
          </a:xfrm>
          <a:prstGeom prst="line">
            <a:avLst/>
          </a:prstGeom>
          <a:ln w="3175">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9" name="Segnaposto testo 10"/>
          <p:cNvSpPr>
            <a:spLocks noGrp="1"/>
          </p:cNvSpPr>
          <p:nvPr>
            <p:ph type="body" sz="quarter" idx="39" hasCustomPrompt="1"/>
          </p:nvPr>
        </p:nvSpPr>
        <p:spPr>
          <a:xfrm>
            <a:off x="567765" y="1373840"/>
            <a:ext cx="11136156" cy="429061"/>
          </a:xfrm>
        </p:spPr>
        <p:txBody>
          <a:bodyPr/>
          <a:lstStyle>
            <a:lvl1pPr>
              <a:lnSpc>
                <a:spcPts val="1333"/>
              </a:lnSpc>
              <a:defRPr sz="1067" b="1" i="0" baseline="0"/>
            </a:lvl1pPr>
            <a:lvl2pPr>
              <a:lnSpc>
                <a:spcPts val="1573"/>
              </a:lnSpc>
              <a:defRPr sz="1200" baseline="0"/>
            </a:lvl2pPr>
            <a:lvl3pPr>
              <a:lnSpc>
                <a:spcPts val="1573"/>
              </a:lnSpc>
              <a:defRPr sz="1200" baseline="0"/>
            </a:lvl3pPr>
            <a:lvl4pPr>
              <a:lnSpc>
                <a:spcPts val="1573"/>
              </a:lnSpc>
              <a:defRPr sz="1200" baseline="0"/>
            </a:lvl4pPr>
            <a:lvl5pPr>
              <a:lnSpc>
                <a:spcPts val="1573"/>
              </a:lnSpc>
              <a:defRPr sz="1200" baseline="0"/>
            </a:lvl5pPr>
          </a:lstStyle>
          <a:p>
            <a:pPr lvl="0"/>
            <a:r>
              <a:rPr lang="en-US"/>
              <a:t>Chart title goes here </a:t>
            </a:r>
            <a:r>
              <a:rPr lang="en-US" err="1"/>
              <a:t>lorem</a:t>
            </a:r>
            <a:r>
              <a:rPr lang="en-US"/>
              <a:t> </a:t>
            </a:r>
            <a:r>
              <a:rPr lang="en-US" err="1"/>
              <a:t>ipsum</a:t>
            </a:r>
            <a:endParaRPr lang="en-GB"/>
          </a:p>
        </p:txBody>
      </p:sp>
      <p:sp>
        <p:nvSpPr>
          <p:cNvPr id="11" name="Segnaposto grafico 13"/>
          <p:cNvSpPr>
            <a:spLocks noGrp="1"/>
          </p:cNvSpPr>
          <p:nvPr>
            <p:ph type="chart" sz="quarter" idx="42" hasCustomPrompt="1"/>
          </p:nvPr>
        </p:nvSpPr>
        <p:spPr>
          <a:xfrm>
            <a:off x="567767" y="1893420"/>
            <a:ext cx="11146117" cy="4152776"/>
          </a:xfrm>
        </p:spPr>
        <p:txBody>
          <a:bodyPr/>
          <a:lstStyle>
            <a:lvl1pPr>
              <a:defRPr sz="1067" b="0" i="1">
                <a:solidFill>
                  <a:schemeClr val="accent5"/>
                </a:solidFill>
              </a:defRPr>
            </a:lvl1pPr>
          </a:lstStyle>
          <a:p>
            <a:r>
              <a:rPr lang="en-GB"/>
              <a:t>Click to insert a chart</a:t>
            </a:r>
          </a:p>
        </p:txBody>
      </p:sp>
      <p:sp>
        <p:nvSpPr>
          <p:cNvPr id="13" name="Segnaposto immagine 2"/>
          <p:cNvSpPr>
            <a:spLocks noGrp="1"/>
          </p:cNvSpPr>
          <p:nvPr>
            <p:ph type="pic" sz="quarter" idx="36" hasCustomPrompt="1"/>
          </p:nvPr>
        </p:nvSpPr>
        <p:spPr>
          <a:xfrm>
            <a:off x="1388534" y="6195485"/>
            <a:ext cx="1198033" cy="484716"/>
          </a:xfrm>
          <a:prstGeom prst="rect">
            <a:avLst/>
          </a:prstGeom>
        </p:spPr>
        <p:txBody>
          <a:bodyPr vert="horz" lIns="0" tIns="0" rIns="0" bIns="0"/>
          <a:lstStyle>
            <a:lvl1pPr marL="0" indent="0">
              <a:spcBef>
                <a:spcPts val="0"/>
              </a:spcBef>
              <a:buFontTx/>
              <a:buNone/>
              <a:defRPr sz="933" b="0" i="1" baseline="0">
                <a:solidFill>
                  <a:schemeClr val="accent5"/>
                </a:solidFill>
              </a:defRPr>
            </a:lvl1pPr>
          </a:lstStyle>
          <a:p>
            <a:r>
              <a:rPr lang="en-GB"/>
              <a:t>Click to insert a logo</a:t>
            </a:r>
          </a:p>
        </p:txBody>
      </p:sp>
    </p:spTree>
    <p:extLst>
      <p:ext uri="{BB962C8B-B14F-4D97-AF65-F5344CB8AC3E}">
        <p14:creationId xmlns:p14="http://schemas.microsoft.com/office/powerpoint/2010/main" val="2090104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COLUMN TABLE">
    <p:spTree>
      <p:nvGrpSpPr>
        <p:cNvPr id="1" name=""/>
        <p:cNvGrpSpPr/>
        <p:nvPr/>
      </p:nvGrpSpPr>
      <p:grpSpPr>
        <a:xfrm>
          <a:off x="0" y="0"/>
          <a:ext cx="0" cy="0"/>
          <a:chOff x="0" y="0"/>
          <a:chExt cx="0" cy="0"/>
        </a:xfrm>
      </p:grpSpPr>
      <p:sp>
        <p:nvSpPr>
          <p:cNvPr id="7" name="Segnaposto numero diapositiva 6"/>
          <p:cNvSpPr>
            <a:spLocks noGrp="1"/>
          </p:cNvSpPr>
          <p:nvPr>
            <p:ph type="sldNum" sz="quarter" idx="35"/>
          </p:nvPr>
        </p:nvSpPr>
        <p:spPr/>
        <p:txBody>
          <a:bodyPr/>
          <a:lstStyle/>
          <a:p>
            <a:fld id="{9C18EA95-C3D3-214C-9452-EF8527DBCD86}" type="slidenum">
              <a:rPr lang="it-IT" smtClean="0"/>
              <a:pPr/>
              <a:t>‹N›</a:t>
            </a:fld>
            <a:endParaRPr lang="it-IT"/>
          </a:p>
        </p:txBody>
      </p:sp>
      <p:sp>
        <p:nvSpPr>
          <p:cNvPr id="3" name="Titolo 2"/>
          <p:cNvSpPr>
            <a:spLocks noGrp="1"/>
          </p:cNvSpPr>
          <p:nvPr>
            <p:ph type="title" hasCustomPrompt="1"/>
          </p:nvPr>
        </p:nvSpPr>
        <p:spPr/>
        <p:txBody>
          <a:bodyPr/>
          <a:lstStyle>
            <a:lvl1pPr>
              <a:defRPr baseline="0"/>
            </a:lvl1pPr>
          </a:lstStyle>
          <a:p>
            <a:r>
              <a:rPr lang="en-US"/>
              <a:t>One column table</a:t>
            </a:r>
            <a:endParaRPr lang="en-GB"/>
          </a:p>
        </p:txBody>
      </p:sp>
      <p:sp>
        <p:nvSpPr>
          <p:cNvPr id="12" name="Segnaposto testo 11"/>
          <p:cNvSpPr>
            <a:spLocks noGrp="1"/>
          </p:cNvSpPr>
          <p:nvPr>
            <p:ph type="body" sz="quarter" idx="37" hasCustomPrompt="1"/>
          </p:nvPr>
        </p:nvSpPr>
        <p:spPr>
          <a:xfrm>
            <a:off x="567926" y="683513"/>
            <a:ext cx="11145957" cy="282683"/>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Subtitle if present goes here</a:t>
            </a:r>
            <a:endParaRPr lang="en-GB"/>
          </a:p>
        </p:txBody>
      </p:sp>
      <p:sp>
        <p:nvSpPr>
          <p:cNvPr id="5" name="Segnaposto tabella 4"/>
          <p:cNvSpPr>
            <a:spLocks noGrp="1"/>
          </p:cNvSpPr>
          <p:nvPr>
            <p:ph type="tbl" sz="quarter" idx="39" hasCustomPrompt="1"/>
          </p:nvPr>
        </p:nvSpPr>
        <p:spPr>
          <a:xfrm>
            <a:off x="567765" y="1304863"/>
            <a:ext cx="11146117" cy="4751295"/>
          </a:xfrm>
        </p:spPr>
        <p:txBody>
          <a:bodyPr/>
          <a:lstStyle>
            <a:lvl1pPr>
              <a:defRPr sz="1067" b="0" i="1">
                <a:solidFill>
                  <a:schemeClr val="accent5"/>
                </a:solidFill>
              </a:defRPr>
            </a:lvl1pPr>
          </a:lstStyle>
          <a:p>
            <a:r>
              <a:rPr lang="en-GB"/>
              <a:t>Click to insert a table</a:t>
            </a:r>
          </a:p>
        </p:txBody>
      </p:sp>
      <p:sp>
        <p:nvSpPr>
          <p:cNvPr id="6" name="Segnaposto immagine 2"/>
          <p:cNvSpPr>
            <a:spLocks noGrp="1"/>
          </p:cNvSpPr>
          <p:nvPr>
            <p:ph type="pic" sz="quarter" idx="43" hasCustomPrompt="1"/>
          </p:nvPr>
        </p:nvSpPr>
        <p:spPr>
          <a:xfrm>
            <a:off x="1388534" y="6195485"/>
            <a:ext cx="1198033" cy="484716"/>
          </a:xfrm>
          <a:prstGeom prst="rect">
            <a:avLst/>
          </a:prstGeom>
        </p:spPr>
        <p:txBody>
          <a:bodyPr vert="horz" lIns="0" tIns="0" rIns="0" bIns="0"/>
          <a:lstStyle>
            <a:lvl1pPr marL="0" indent="0">
              <a:spcBef>
                <a:spcPts val="0"/>
              </a:spcBef>
              <a:buFontTx/>
              <a:buNone/>
              <a:defRPr sz="933" b="0" i="1" baseline="0">
                <a:solidFill>
                  <a:schemeClr val="accent5"/>
                </a:solidFill>
              </a:defRPr>
            </a:lvl1pPr>
          </a:lstStyle>
          <a:p>
            <a:r>
              <a:rPr lang="en-GB"/>
              <a:t>Click to insert a logo</a:t>
            </a:r>
          </a:p>
        </p:txBody>
      </p:sp>
    </p:spTree>
    <p:extLst>
      <p:ext uri="{BB962C8B-B14F-4D97-AF65-F5344CB8AC3E}">
        <p14:creationId xmlns:p14="http://schemas.microsoft.com/office/powerpoint/2010/main" val="11626806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Diapositiva titolo">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FDDDA4FC-0F3B-904A-B908-7C99F9F762C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91A261C3-A94F-7F4E-B29A-90C96F7FF545}"/>
              </a:ext>
            </a:extLst>
          </p:cNvPr>
          <p:cNvSpPr>
            <a:spLocks noGrp="1"/>
          </p:cNvSpPr>
          <p:nvPr>
            <p:ph type="ctrTitle" hasCustomPrompt="1"/>
          </p:nvPr>
        </p:nvSpPr>
        <p:spPr>
          <a:xfrm>
            <a:off x="389264" y="1536854"/>
            <a:ext cx="7454747" cy="1350657"/>
          </a:xfrm>
          <a:prstGeom prst="rect">
            <a:avLst/>
          </a:prstGeom>
        </p:spPr>
        <p:txBody>
          <a:bodyPr anchor="b"/>
          <a:lstStyle>
            <a:lvl1pPr algn="l">
              <a:defRPr sz="9600" b="0">
                <a:solidFill>
                  <a:srgbClr val="DA291C"/>
                </a:solidFill>
                <a:latin typeface="Arial" panose="020B0604020202020204" pitchFamily="34" charset="0"/>
                <a:cs typeface="Arial" panose="020B0604020202020204" pitchFamily="34" charset="0"/>
              </a:defRPr>
            </a:lvl1pPr>
          </a:lstStyle>
          <a:p>
            <a:r>
              <a:rPr lang="it-IT"/>
              <a:t>Titolo</a:t>
            </a:r>
          </a:p>
        </p:txBody>
      </p:sp>
      <p:sp>
        <p:nvSpPr>
          <p:cNvPr id="3" name="Sottotitolo 2">
            <a:extLst>
              <a:ext uri="{FF2B5EF4-FFF2-40B4-BE49-F238E27FC236}">
                <a16:creationId xmlns:a16="http://schemas.microsoft.com/office/drawing/2014/main" id="{055B95AB-8D5C-794D-9AD3-6D709C675C20}"/>
              </a:ext>
            </a:extLst>
          </p:cNvPr>
          <p:cNvSpPr>
            <a:spLocks noGrp="1"/>
          </p:cNvSpPr>
          <p:nvPr>
            <p:ph type="subTitle" idx="1" hasCustomPrompt="1"/>
          </p:nvPr>
        </p:nvSpPr>
        <p:spPr>
          <a:xfrm>
            <a:off x="389264" y="3085818"/>
            <a:ext cx="7454747" cy="726023"/>
          </a:xfrm>
          <a:prstGeom prst="rect">
            <a:avLst/>
          </a:prstGeom>
        </p:spPr>
        <p:txBody>
          <a:bodyPr/>
          <a:lstStyle>
            <a:lvl1pPr marL="0" indent="0" algn="l">
              <a:buNone/>
              <a:defRPr sz="4000" b="0" i="1">
                <a:solidFill>
                  <a:srgbClr val="0C2340"/>
                </a:solidFill>
                <a:latin typeface="Arial Narrow" panose="020B0604020202020204" pitchFamily="34" charset="0"/>
                <a:cs typeface="Arial Narrow"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it-IT"/>
              <a:t>Sottotitolo</a:t>
            </a:r>
          </a:p>
        </p:txBody>
      </p:sp>
    </p:spTree>
    <p:extLst>
      <p:ext uri="{BB962C8B-B14F-4D97-AF65-F5344CB8AC3E}">
        <p14:creationId xmlns:p14="http://schemas.microsoft.com/office/powerpoint/2010/main" val="17448059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4" name="image20-small.jpg" descr="xScience_01-20.jpg">
            <a:extLst>
              <a:ext uri="{FF2B5EF4-FFF2-40B4-BE49-F238E27FC236}">
                <a16:creationId xmlns:a16="http://schemas.microsoft.com/office/drawing/2014/main" id="{4C29C990-3639-4D41-8A5B-94C1D3659C1B}"/>
              </a:ext>
            </a:extLst>
          </p:cNvPr>
          <p:cNvPicPr>
            <a:picLocks noChangeAspect="1"/>
          </p:cNvPicPr>
          <p:nvPr userDrawn="1"/>
        </p:nvPicPr>
        <p:blipFill rotWithShape="1">
          <a:blip r:embed="rId2" cstate="print">
            <a:alphaModFix amt="30000"/>
            <a:extLst>
              <a:ext uri="{28A0092B-C50C-407E-A947-70E740481C1C}">
                <a14:useLocalDpi xmlns:a14="http://schemas.microsoft.com/office/drawing/2010/main"/>
              </a:ext>
            </a:extLst>
          </a:blip>
          <a:srcRect l="42382" b="23578"/>
          <a:stretch/>
        </p:blipFill>
        <p:spPr>
          <a:xfrm>
            <a:off x="27709" y="1603078"/>
            <a:ext cx="6985990" cy="5241068"/>
          </a:xfrm>
          <a:prstGeom prst="rect">
            <a:avLst/>
          </a:prstGeom>
          <a:ln w="12700">
            <a:miter lim="400000"/>
          </a:ln>
        </p:spPr>
      </p:pic>
      <p:sp>
        <p:nvSpPr>
          <p:cNvPr id="5" name="Title 6">
            <a:extLst>
              <a:ext uri="{FF2B5EF4-FFF2-40B4-BE49-F238E27FC236}">
                <a16:creationId xmlns:a16="http://schemas.microsoft.com/office/drawing/2014/main" id="{624CCAAA-529C-4814-B7A6-61E1CEB93D71}"/>
              </a:ext>
            </a:extLst>
          </p:cNvPr>
          <p:cNvSpPr>
            <a:spLocks noGrp="1"/>
          </p:cNvSpPr>
          <p:nvPr>
            <p:ph type="title"/>
          </p:nvPr>
        </p:nvSpPr>
        <p:spPr>
          <a:xfrm>
            <a:off x="465539" y="2760979"/>
            <a:ext cx="8516280" cy="1325563"/>
          </a:xfrm>
          <a:prstGeom prst="rect">
            <a:avLst/>
          </a:prstGeom>
        </p:spPr>
        <p:txBody>
          <a:bodyPr/>
          <a:lstStyle>
            <a:lvl1pPr>
              <a:lnSpc>
                <a:spcPct val="100000"/>
              </a:lnSpc>
              <a:defRPr sz="6000" u="none" baseline="0">
                <a:uFillTx/>
                <a:latin typeface="Poppins SemiBold" panose="02000000000000000000" pitchFamily="2" charset="0"/>
                <a:cs typeface="Poppins SemiBold" panose="02000000000000000000" pitchFamily="2" charset="0"/>
              </a:defRPr>
            </a:lvl1pPr>
          </a:lstStyle>
          <a:p>
            <a:r>
              <a:rPr lang="en-US"/>
              <a:t>Click to edit Master title style</a:t>
            </a:r>
            <a:endParaRPr lang="en-GB"/>
          </a:p>
        </p:txBody>
      </p:sp>
    </p:spTree>
    <p:extLst>
      <p:ext uri="{BB962C8B-B14F-4D97-AF65-F5344CB8AC3E}">
        <p14:creationId xmlns:p14="http://schemas.microsoft.com/office/powerpoint/2010/main" val="19171229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xTech_Normal_1">
    <p:spTree>
      <p:nvGrpSpPr>
        <p:cNvPr id="1" name=""/>
        <p:cNvGrpSpPr/>
        <p:nvPr/>
      </p:nvGrpSpPr>
      <p:grpSpPr>
        <a:xfrm>
          <a:off x="0" y="0"/>
          <a:ext cx="0" cy="0"/>
          <a:chOff x="0" y="0"/>
          <a:chExt cx="0" cy="0"/>
        </a:xfrm>
      </p:grpSpPr>
      <p:pic>
        <p:nvPicPr>
          <p:cNvPr id="3" name="image24.jpeg" descr="xScience_01-19.jpg">
            <a:extLst>
              <a:ext uri="{FF2B5EF4-FFF2-40B4-BE49-F238E27FC236}">
                <a16:creationId xmlns:a16="http://schemas.microsoft.com/office/drawing/2014/main" id="{965E3B76-28E1-4D93-9EB5-43CB320E0A4F}"/>
              </a:ext>
            </a:extLst>
          </p:cNvPr>
          <p:cNvPicPr>
            <a:picLocks noChangeAspect="1"/>
          </p:cNvPicPr>
          <p:nvPr userDrawn="1"/>
        </p:nvPicPr>
        <p:blipFill rotWithShape="1">
          <a:blip r:embed="rId2" cstate="print"/>
          <a:srcRect l="41677" t="7408" r="5093" b="62315"/>
          <a:stretch/>
        </p:blipFill>
        <p:spPr>
          <a:xfrm>
            <a:off x="8186056" y="-1899"/>
            <a:ext cx="4005939" cy="1288861"/>
          </a:xfrm>
          <a:prstGeom prst="rect">
            <a:avLst/>
          </a:prstGeom>
          <a:ln w="12700">
            <a:miter lim="400000"/>
          </a:ln>
        </p:spPr>
      </p:pic>
      <p:sp>
        <p:nvSpPr>
          <p:cNvPr id="6" name="Title 5">
            <a:extLst>
              <a:ext uri="{FF2B5EF4-FFF2-40B4-BE49-F238E27FC236}">
                <a16:creationId xmlns:a16="http://schemas.microsoft.com/office/drawing/2014/main" id="{B7FF0540-DD64-415D-8089-DAF284F99BC8}"/>
              </a:ext>
            </a:extLst>
          </p:cNvPr>
          <p:cNvSpPr>
            <a:spLocks noGrp="1"/>
          </p:cNvSpPr>
          <p:nvPr>
            <p:ph type="title"/>
          </p:nvPr>
        </p:nvSpPr>
        <p:spPr>
          <a:xfrm>
            <a:off x="469914" y="1174764"/>
            <a:ext cx="7200000" cy="1325563"/>
          </a:xfrm>
          <a:prstGeom prst="rect">
            <a:avLst/>
          </a:prstGeom>
        </p:spPr>
        <p:txBody>
          <a:bodyPr lIns="46800" rIns="46800"/>
          <a:lstStyle>
            <a:lvl1pPr>
              <a:lnSpc>
                <a:spcPct val="100000"/>
              </a:lnSpc>
              <a:defRPr kumimoji="0" lang="en-US" sz="3200" b="1" normalizeH="0">
                <a:solidFill>
                  <a:srgbClr val="2C3134"/>
                </a:solidFill>
                <a:effectLst/>
                <a:latin typeface="Poppins SemiBold"/>
                <a:ea typeface="Poppins SemiBold"/>
                <a:cs typeface="Poppins SemiBold"/>
                <a:sym typeface="Calibri"/>
              </a:defRPr>
            </a:lvl1pPr>
          </a:lstStyle>
          <a:p>
            <a:pPr lvl="0" fontAlgn="auto" hangingPunct="0"/>
            <a:r>
              <a:rPr lang="en-GB" noProof="0"/>
              <a:t>Click to edit Master title style</a:t>
            </a:r>
          </a:p>
        </p:txBody>
      </p:sp>
    </p:spTree>
    <p:extLst>
      <p:ext uri="{BB962C8B-B14F-4D97-AF65-F5344CB8AC3E}">
        <p14:creationId xmlns:p14="http://schemas.microsoft.com/office/powerpoint/2010/main" val="1525307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7469">
          <p15:clr>
            <a:srgbClr val="FBAE40"/>
          </p15:clr>
        </p15:guide>
        <p15:guide id="3" pos="21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xTech_Normal">
    <p:spTree>
      <p:nvGrpSpPr>
        <p:cNvPr id="1" name=""/>
        <p:cNvGrpSpPr/>
        <p:nvPr/>
      </p:nvGrpSpPr>
      <p:grpSpPr>
        <a:xfrm>
          <a:off x="0" y="0"/>
          <a:ext cx="0" cy="0"/>
          <a:chOff x="0" y="0"/>
          <a:chExt cx="0" cy="0"/>
        </a:xfrm>
      </p:grpSpPr>
      <p:pic>
        <p:nvPicPr>
          <p:cNvPr id="3" name="image24.jpeg" descr="xScience_01-19.jpg"/>
          <p:cNvPicPr>
            <a:picLocks noChangeAspect="1"/>
          </p:cNvPicPr>
          <p:nvPr userDrawn="1"/>
        </p:nvPicPr>
        <p:blipFill rotWithShape="1">
          <a:blip r:embed="rId2"/>
          <a:srcRect l="41677" t="7408" r="5093" b="62315"/>
          <a:stretch/>
        </p:blipFill>
        <p:spPr>
          <a:xfrm>
            <a:off x="8186056" y="-1899"/>
            <a:ext cx="4005939" cy="1288861"/>
          </a:xfrm>
          <a:prstGeom prst="rect">
            <a:avLst/>
          </a:prstGeom>
          <a:ln w="12700">
            <a:miter lim="400000"/>
          </a:ln>
        </p:spPr>
      </p:pic>
      <p:sp>
        <p:nvSpPr>
          <p:cNvPr id="5" name="Shape 12">
            <a:extLst>
              <a:ext uri="{FF2B5EF4-FFF2-40B4-BE49-F238E27FC236}">
                <a16:creationId xmlns:a16="http://schemas.microsoft.com/office/drawing/2014/main" id="{1550337F-0F88-4982-857F-340834A29FC7}"/>
              </a:ext>
            </a:extLst>
          </p:cNvPr>
          <p:cNvSpPr>
            <a:spLocks noGrp="1"/>
          </p:cNvSpPr>
          <p:nvPr>
            <p:ph type="sldNum" sz="quarter" idx="4"/>
          </p:nvPr>
        </p:nvSpPr>
        <p:spPr>
          <a:xfrm>
            <a:off x="11727181" y="6588763"/>
            <a:ext cx="371022" cy="269237"/>
          </a:xfrm>
          <a:prstGeom prst="rect">
            <a:avLst/>
          </a:prstGeom>
        </p:spPr>
        <p:txBody>
          <a:bodyPr anchor="ctr"/>
          <a:lstStyle>
            <a:lvl1pPr algn="r">
              <a:defRPr sz="1000">
                <a:latin typeface="Work Sans" panose="00000500000000000000" pitchFamily="2" charset="0"/>
              </a:defRPr>
            </a:lvl1pPr>
          </a:lstStyle>
          <a:p>
            <a:fld id="{86CB4B4D-7CA3-9044-876B-883B54F8677D}" type="slidenum">
              <a:rPr lang="en-GB" smtClean="0"/>
              <a:pPr/>
              <a:t>‹N›</a:t>
            </a:fld>
            <a:endParaRPr lang="en-GB"/>
          </a:p>
        </p:txBody>
      </p:sp>
    </p:spTree>
    <p:extLst>
      <p:ext uri="{BB962C8B-B14F-4D97-AF65-F5344CB8AC3E}">
        <p14:creationId xmlns:p14="http://schemas.microsoft.com/office/powerpoint/2010/main" val="752348128"/>
      </p:ext>
    </p:extLst>
  </p:cSld>
  <p:clrMapOvr>
    <a:masterClrMapping/>
  </p:clrMapOvr>
  <p:transition spd="med"/>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ustom 2_w/pic">
    <p:spTree>
      <p:nvGrpSpPr>
        <p:cNvPr id="1" name=""/>
        <p:cNvGrpSpPr/>
        <p:nvPr/>
      </p:nvGrpSpPr>
      <p:grpSpPr>
        <a:xfrm>
          <a:off x="0" y="0"/>
          <a:ext cx="0" cy="0"/>
          <a:chOff x="0" y="0"/>
          <a:chExt cx="0" cy="0"/>
        </a:xfrm>
      </p:grpSpPr>
      <p:pic>
        <p:nvPicPr>
          <p:cNvPr id="7" name="Immagine 22"/>
          <p:cNvPicPr>
            <a:picLocks noChangeAspect="1"/>
          </p:cNvPicPr>
          <p:nvPr userDrawn="1"/>
        </p:nvPicPr>
        <p:blipFill rotWithShape="1">
          <a:blip r:embed="rId2" cstate="print">
            <a:extLst>
              <a:ext uri="{28A0092B-C50C-407E-A947-70E740481C1C}">
                <a14:useLocalDpi xmlns:a14="http://schemas.microsoft.com/office/drawing/2010/main" val="0"/>
              </a:ext>
            </a:extLst>
          </a:blip>
          <a:srcRect t="8679" r="54382" b="6635"/>
          <a:stretch/>
        </p:blipFill>
        <p:spPr>
          <a:xfrm rot="5872749">
            <a:off x="1972506" y="1738263"/>
            <a:ext cx="3787741" cy="7532055"/>
          </a:xfrm>
          <a:prstGeom prst="trapezoid">
            <a:avLst>
              <a:gd name="adj" fmla="val 27566"/>
            </a:avLst>
          </a:prstGeom>
        </p:spPr>
      </p:pic>
      <p:sp>
        <p:nvSpPr>
          <p:cNvPr id="5" name="Title 5">
            <a:extLst>
              <a:ext uri="{FF2B5EF4-FFF2-40B4-BE49-F238E27FC236}">
                <a16:creationId xmlns:a16="http://schemas.microsoft.com/office/drawing/2014/main" id="{BC490010-B8EA-457D-8F3A-90156D382723}"/>
              </a:ext>
            </a:extLst>
          </p:cNvPr>
          <p:cNvSpPr>
            <a:spLocks noGrp="1"/>
          </p:cNvSpPr>
          <p:nvPr>
            <p:ph type="title"/>
          </p:nvPr>
        </p:nvSpPr>
        <p:spPr>
          <a:xfrm>
            <a:off x="469913" y="1174764"/>
            <a:ext cx="7200000" cy="1325563"/>
          </a:xfrm>
          <a:prstGeom prst="rect">
            <a:avLst/>
          </a:prstGeom>
        </p:spPr>
        <p:txBody>
          <a:bodyPr lIns="46800" rIns="46800"/>
          <a:lstStyle>
            <a:lvl1pPr>
              <a:lnSpc>
                <a:spcPct val="100000"/>
              </a:lnSpc>
              <a:defRPr kumimoji="0" lang="en-US" sz="3200" b="1" normalizeH="0">
                <a:solidFill>
                  <a:srgbClr val="2C3134"/>
                </a:solidFill>
                <a:effectLst/>
                <a:latin typeface="Poppins SemiBold"/>
                <a:ea typeface="Poppins SemiBold"/>
                <a:cs typeface="Poppins SemiBold"/>
                <a:sym typeface="Calibri"/>
              </a:defRPr>
            </a:lvl1pPr>
          </a:lstStyle>
          <a:p>
            <a:pPr lvl="0" fontAlgn="auto" hangingPunct="0"/>
            <a:r>
              <a:rPr lang="en-GB" noProof="0"/>
              <a:t>Click to edit Master title style</a:t>
            </a:r>
          </a:p>
        </p:txBody>
      </p:sp>
      <p:sp>
        <p:nvSpPr>
          <p:cNvPr id="8" name="Shape 885">
            <a:extLst>
              <a:ext uri="{FF2B5EF4-FFF2-40B4-BE49-F238E27FC236}">
                <a16:creationId xmlns:a16="http://schemas.microsoft.com/office/drawing/2014/main" id="{696B0BD9-6C72-4003-871B-0E162B24D154}"/>
              </a:ext>
            </a:extLst>
          </p:cNvPr>
          <p:cNvSpPr/>
          <p:nvPr userDrawn="1"/>
        </p:nvSpPr>
        <p:spPr>
          <a:xfrm>
            <a:off x="543233" y="1884231"/>
            <a:ext cx="540003" cy="44631"/>
          </a:xfrm>
          <a:prstGeom prst="rect">
            <a:avLst/>
          </a:prstGeom>
          <a:solidFill>
            <a:srgbClr val="0070C0"/>
          </a:solidFill>
          <a:ln w="12700">
            <a:miter lim="400000"/>
          </a:ln>
        </p:spPr>
        <p:txBody>
          <a:bodyPr lIns="45718" tIns="45718" rIns="45718" bIns="45718" anchor="ctr"/>
          <a:lstStyle/>
          <a:p>
            <a:pPr algn="ctr">
              <a:lnSpc>
                <a:spcPct val="100000"/>
              </a:lnSpc>
              <a:defRPr>
                <a:solidFill>
                  <a:srgbClr val="FFFFFF"/>
                </a:solidFill>
              </a:defRPr>
            </a:pPr>
            <a:endParaRPr dirty="0">
              <a:latin typeface="Work Sans" panose="00000500000000000000"/>
            </a:endParaRPr>
          </a:p>
        </p:txBody>
      </p:sp>
      <p:pic>
        <p:nvPicPr>
          <p:cNvPr id="6" name="image24.jpeg" descr="xScience_01-19.jpg">
            <a:extLst>
              <a:ext uri="{FF2B5EF4-FFF2-40B4-BE49-F238E27FC236}">
                <a16:creationId xmlns:a16="http://schemas.microsoft.com/office/drawing/2014/main" id="{188F3A0E-9C66-449C-80AE-08294DD52E62}"/>
              </a:ext>
            </a:extLst>
          </p:cNvPr>
          <p:cNvPicPr>
            <a:picLocks noChangeAspect="1"/>
          </p:cNvPicPr>
          <p:nvPr userDrawn="1"/>
        </p:nvPicPr>
        <p:blipFill rotWithShape="1">
          <a:blip r:embed="rId3" cstate="print"/>
          <a:srcRect l="41677" t="7408" r="5093" b="62315"/>
          <a:stretch/>
        </p:blipFill>
        <p:spPr>
          <a:xfrm>
            <a:off x="8186056" y="-1899"/>
            <a:ext cx="4005939" cy="1288861"/>
          </a:xfrm>
          <a:prstGeom prst="rect">
            <a:avLst/>
          </a:prstGeom>
          <a:ln w="12700">
            <a:miter lim="400000"/>
          </a:ln>
        </p:spPr>
      </p:pic>
    </p:spTree>
    <p:extLst>
      <p:ext uri="{BB962C8B-B14F-4D97-AF65-F5344CB8AC3E}">
        <p14:creationId xmlns:p14="http://schemas.microsoft.com/office/powerpoint/2010/main" val="42351620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FDDDA4FC-0F3B-904A-B908-7C99F9F762C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91A261C3-A94F-7F4E-B29A-90C96F7FF545}"/>
              </a:ext>
            </a:extLst>
          </p:cNvPr>
          <p:cNvSpPr>
            <a:spLocks noGrp="1"/>
          </p:cNvSpPr>
          <p:nvPr>
            <p:ph type="ctrTitle" hasCustomPrompt="1"/>
          </p:nvPr>
        </p:nvSpPr>
        <p:spPr>
          <a:xfrm>
            <a:off x="389263" y="1536853"/>
            <a:ext cx="7454747" cy="1350657"/>
          </a:xfrm>
          <a:prstGeom prst="rect">
            <a:avLst/>
          </a:prstGeom>
        </p:spPr>
        <p:txBody>
          <a:bodyPr anchor="b"/>
          <a:lstStyle>
            <a:lvl1pPr algn="l">
              <a:defRPr sz="9600" b="0">
                <a:solidFill>
                  <a:srgbClr val="DA291C"/>
                </a:solidFill>
                <a:latin typeface="Arial" panose="020B0604020202020204" pitchFamily="34" charset="0"/>
                <a:cs typeface="Arial" panose="020B0604020202020204" pitchFamily="34" charset="0"/>
              </a:defRPr>
            </a:lvl1pPr>
          </a:lstStyle>
          <a:p>
            <a:r>
              <a:rPr lang="it-IT"/>
              <a:t>Titolo</a:t>
            </a:r>
          </a:p>
        </p:txBody>
      </p:sp>
      <p:sp>
        <p:nvSpPr>
          <p:cNvPr id="3" name="Sottotitolo 2">
            <a:extLst>
              <a:ext uri="{FF2B5EF4-FFF2-40B4-BE49-F238E27FC236}">
                <a16:creationId xmlns:a16="http://schemas.microsoft.com/office/drawing/2014/main" id="{055B95AB-8D5C-794D-9AD3-6D709C675C20}"/>
              </a:ext>
            </a:extLst>
          </p:cNvPr>
          <p:cNvSpPr>
            <a:spLocks noGrp="1"/>
          </p:cNvSpPr>
          <p:nvPr>
            <p:ph type="subTitle" idx="1" hasCustomPrompt="1"/>
          </p:nvPr>
        </p:nvSpPr>
        <p:spPr>
          <a:xfrm>
            <a:off x="389263" y="3085816"/>
            <a:ext cx="7454747" cy="726023"/>
          </a:xfrm>
          <a:prstGeom prst="rect">
            <a:avLst/>
          </a:prstGeom>
        </p:spPr>
        <p:txBody>
          <a:bodyPr/>
          <a:lstStyle>
            <a:lvl1pPr marL="0" indent="0" algn="l">
              <a:buNone/>
              <a:defRPr sz="4000" b="0" i="1">
                <a:solidFill>
                  <a:srgbClr val="0C2340"/>
                </a:solidFill>
                <a:latin typeface="Arial Narrow" panose="020B0604020202020204" pitchFamily="34" charset="0"/>
                <a:cs typeface="Arial Narrow"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Sottotitolo</a:t>
            </a:r>
          </a:p>
        </p:txBody>
      </p:sp>
    </p:spTree>
    <p:extLst>
      <p:ext uri="{BB962C8B-B14F-4D97-AF65-F5344CB8AC3E}">
        <p14:creationId xmlns:p14="http://schemas.microsoft.com/office/powerpoint/2010/main" val="6531177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yout personalizzato">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27B4AB31-C59B-6940-AA10-074CA251A7E7}"/>
              </a:ext>
            </a:extLst>
          </p:cNvPr>
          <p:cNvSpPr>
            <a:spLocks noGrp="1"/>
          </p:cNvSpPr>
          <p:nvPr>
            <p:ph type="body" sz="quarter" idx="10" hasCustomPrompt="1"/>
          </p:nvPr>
        </p:nvSpPr>
        <p:spPr>
          <a:xfrm>
            <a:off x="423863" y="111125"/>
            <a:ext cx="3613150" cy="61436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lang="it-IT" sz="2400" b="1" smtClean="0">
                <a:effect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it-IT" sz="2400" b="1" err="1">
                <a:effectLst/>
                <a:latin typeface="Arial" panose="020B0604020202020204" pitchFamily="34" charset="0"/>
              </a:rPr>
              <a:t>One</a:t>
            </a:r>
            <a:r>
              <a:rPr lang="it-IT" sz="2400" b="1">
                <a:effectLst/>
                <a:latin typeface="Arial" panose="020B0604020202020204" pitchFamily="34" charset="0"/>
              </a:rPr>
              <a:t> </a:t>
            </a:r>
            <a:r>
              <a:rPr lang="it-IT" sz="2400" b="1" err="1">
                <a:effectLst/>
                <a:latin typeface="Arial" panose="020B0604020202020204" pitchFamily="34" charset="0"/>
              </a:rPr>
              <a:t>columns</a:t>
            </a:r>
            <a:r>
              <a:rPr lang="it-IT" sz="2400" b="1">
                <a:effectLst/>
                <a:latin typeface="Arial" panose="020B0604020202020204" pitchFamily="34" charset="0"/>
              </a:rPr>
              <a:t> text </a:t>
            </a:r>
            <a:endParaRPr lang="it-IT"/>
          </a:p>
          <a:p>
            <a:pPr lvl="0"/>
            <a:endParaRPr lang="it-IT"/>
          </a:p>
        </p:txBody>
      </p:sp>
      <p:sp>
        <p:nvSpPr>
          <p:cNvPr id="5" name="Segnaposto immagine 4">
            <a:extLst>
              <a:ext uri="{FF2B5EF4-FFF2-40B4-BE49-F238E27FC236}">
                <a16:creationId xmlns:a16="http://schemas.microsoft.com/office/drawing/2014/main" id="{8F71E6F3-65A0-8A49-B2E5-D43FBC43C520}"/>
              </a:ext>
            </a:extLst>
          </p:cNvPr>
          <p:cNvSpPr>
            <a:spLocks noGrp="1"/>
          </p:cNvSpPr>
          <p:nvPr>
            <p:ph type="pic" sz="quarter" idx="11"/>
          </p:nvPr>
        </p:nvSpPr>
        <p:spPr>
          <a:xfrm>
            <a:off x="6330462" y="1687513"/>
            <a:ext cx="5732951" cy="3729037"/>
          </a:xfrm>
          <a:prstGeom prst="rect">
            <a:avLst/>
          </a:prstGeom>
        </p:spPr>
        <p:txBody>
          <a:bodyPr anchor="ctr" anchorCtr="0"/>
          <a:lstStyle/>
          <a:p>
            <a:endParaRPr lang="it-IT"/>
          </a:p>
        </p:txBody>
      </p:sp>
    </p:spTree>
    <p:extLst>
      <p:ext uri="{BB962C8B-B14F-4D97-AF65-F5344CB8AC3E}">
        <p14:creationId xmlns:p14="http://schemas.microsoft.com/office/powerpoint/2010/main" val="36549582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Layout personalizzato">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5BBE5002-CA28-2C4E-ADC8-A8186B2FF32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5" name="Titolo 1">
            <a:extLst>
              <a:ext uri="{FF2B5EF4-FFF2-40B4-BE49-F238E27FC236}">
                <a16:creationId xmlns:a16="http://schemas.microsoft.com/office/drawing/2014/main" id="{F0E27977-FA6A-9B4C-9FB3-E44A99841393}"/>
              </a:ext>
            </a:extLst>
          </p:cNvPr>
          <p:cNvSpPr>
            <a:spLocks noGrp="1"/>
          </p:cNvSpPr>
          <p:nvPr>
            <p:ph type="ctrTitle" hasCustomPrompt="1"/>
          </p:nvPr>
        </p:nvSpPr>
        <p:spPr>
          <a:xfrm>
            <a:off x="389263" y="2161487"/>
            <a:ext cx="4802847" cy="726023"/>
          </a:xfrm>
          <a:prstGeom prst="rect">
            <a:avLst/>
          </a:prstGeom>
        </p:spPr>
        <p:txBody>
          <a:bodyPr anchor="b"/>
          <a:lstStyle>
            <a:lvl1pPr algn="l">
              <a:defRPr sz="4000" b="1">
                <a:solidFill>
                  <a:srgbClr val="0C2340"/>
                </a:solidFill>
                <a:latin typeface="Arial" panose="020B0604020202020204" pitchFamily="34" charset="0"/>
                <a:cs typeface="Arial" panose="020B0604020202020204" pitchFamily="34" charset="0"/>
              </a:defRPr>
            </a:lvl1pPr>
          </a:lstStyle>
          <a:p>
            <a:r>
              <a:rPr lang="it-IT"/>
              <a:t>01.</a:t>
            </a:r>
          </a:p>
        </p:txBody>
      </p:sp>
      <p:sp>
        <p:nvSpPr>
          <p:cNvPr id="6" name="Sottotitolo 2">
            <a:extLst>
              <a:ext uri="{FF2B5EF4-FFF2-40B4-BE49-F238E27FC236}">
                <a16:creationId xmlns:a16="http://schemas.microsoft.com/office/drawing/2014/main" id="{987BC6BD-B4A9-3E49-AE00-BB6674DC55FC}"/>
              </a:ext>
            </a:extLst>
          </p:cNvPr>
          <p:cNvSpPr>
            <a:spLocks noGrp="1"/>
          </p:cNvSpPr>
          <p:nvPr>
            <p:ph type="subTitle" idx="1" hasCustomPrompt="1"/>
          </p:nvPr>
        </p:nvSpPr>
        <p:spPr>
          <a:xfrm>
            <a:off x="389263" y="3085816"/>
            <a:ext cx="4802847" cy="726023"/>
          </a:xfrm>
          <a:prstGeom prst="rect">
            <a:avLst/>
          </a:prstGeom>
        </p:spPr>
        <p:txBody>
          <a:bodyPr/>
          <a:lstStyle>
            <a:lvl1pPr marL="0" indent="0" algn="l">
              <a:buNone/>
              <a:defRPr sz="3000" b="0" i="0">
                <a:solidFill>
                  <a:srgbClr val="DA291C"/>
                </a:solidFill>
                <a:latin typeface="Arial Narrow" panose="020B0604020202020204" pitchFamily="34" charset="0"/>
                <a:cs typeface="Arial Narrow"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Divider Title goes here </a:t>
            </a:r>
            <a:r>
              <a:rPr lang="it-IT" err="1"/>
              <a:t>lorem</a:t>
            </a:r>
            <a:r>
              <a:rPr lang="it-IT"/>
              <a:t> </a:t>
            </a:r>
            <a:r>
              <a:rPr lang="it-IT" err="1"/>
              <a:t>ipsum</a:t>
            </a:r>
            <a:r>
              <a:rPr lang="it-IT"/>
              <a:t> </a:t>
            </a:r>
            <a:r>
              <a:rPr lang="it-IT" err="1"/>
              <a:t>dolor</a:t>
            </a:r>
            <a:r>
              <a:rPr lang="it-IT"/>
              <a:t> </a:t>
            </a:r>
            <a:r>
              <a:rPr lang="it-IT" err="1"/>
              <a:t>sit</a:t>
            </a:r>
            <a:r>
              <a:rPr lang="it-IT"/>
              <a:t> </a:t>
            </a:r>
            <a:r>
              <a:rPr lang="it-IT" err="1"/>
              <a:t>amet</a:t>
            </a:r>
            <a:endParaRPr lang="it-IT"/>
          </a:p>
          <a:p>
            <a:endParaRPr lang="it-IT"/>
          </a:p>
        </p:txBody>
      </p:sp>
    </p:spTree>
    <p:extLst>
      <p:ext uri="{BB962C8B-B14F-4D97-AF65-F5344CB8AC3E}">
        <p14:creationId xmlns:p14="http://schemas.microsoft.com/office/powerpoint/2010/main" val="253728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S TEXT">
    <p:spTree>
      <p:nvGrpSpPr>
        <p:cNvPr id="1" name=""/>
        <p:cNvGrpSpPr/>
        <p:nvPr/>
      </p:nvGrpSpPr>
      <p:grpSpPr>
        <a:xfrm>
          <a:off x="0" y="0"/>
          <a:ext cx="0" cy="0"/>
          <a:chOff x="0" y="0"/>
          <a:chExt cx="0" cy="0"/>
        </a:xfrm>
      </p:grpSpPr>
      <p:sp>
        <p:nvSpPr>
          <p:cNvPr id="7" name="Segnaposto numero diapositiva 6"/>
          <p:cNvSpPr>
            <a:spLocks noGrp="1"/>
          </p:cNvSpPr>
          <p:nvPr>
            <p:ph type="sldNum" sz="quarter" idx="35"/>
          </p:nvPr>
        </p:nvSpPr>
        <p:spPr/>
        <p:txBody>
          <a:bodyPr/>
          <a:lstStyle/>
          <a:p>
            <a:fld id="{9C18EA95-C3D3-214C-9452-EF8527DBCD86}" type="slidenum">
              <a:rPr lang="it-IT" smtClean="0"/>
              <a:pPr/>
              <a:t>‹N›</a:t>
            </a:fld>
            <a:endParaRPr lang="it-IT"/>
          </a:p>
        </p:txBody>
      </p:sp>
      <p:sp>
        <p:nvSpPr>
          <p:cNvPr id="3" name="Titolo 2"/>
          <p:cNvSpPr>
            <a:spLocks noGrp="1"/>
          </p:cNvSpPr>
          <p:nvPr>
            <p:ph type="title" hasCustomPrompt="1"/>
          </p:nvPr>
        </p:nvSpPr>
        <p:spPr/>
        <p:txBody>
          <a:bodyPr/>
          <a:lstStyle>
            <a:lvl1pPr>
              <a:defRPr baseline="0"/>
            </a:lvl1pPr>
          </a:lstStyle>
          <a:p>
            <a:r>
              <a:rPr lang="en-US"/>
              <a:t>Two columns text</a:t>
            </a:r>
            <a:endParaRPr lang="en-GB"/>
          </a:p>
        </p:txBody>
      </p:sp>
      <p:sp>
        <p:nvSpPr>
          <p:cNvPr id="10" name="Segnaposto testo 9"/>
          <p:cNvSpPr>
            <a:spLocks noGrp="1"/>
          </p:cNvSpPr>
          <p:nvPr>
            <p:ph type="body" sz="quarter" idx="36" hasCustomPrompt="1"/>
          </p:nvPr>
        </p:nvSpPr>
        <p:spPr>
          <a:xfrm>
            <a:off x="566869" y="1314811"/>
            <a:ext cx="11147015" cy="4733272"/>
          </a:xfrm>
        </p:spPr>
        <p:txBody>
          <a:bodyPr numCol="2" spcCol="288000"/>
          <a:lstStyle>
            <a:lvl1pPr>
              <a:lnSpc>
                <a:spcPts val="2187"/>
              </a:lnSpc>
              <a:spcBef>
                <a:spcPts val="0"/>
              </a:spcBef>
              <a:spcAft>
                <a:spcPts val="533"/>
              </a:spcAft>
              <a:defRPr/>
            </a:lvl1pPr>
          </a:lstStyle>
          <a:p>
            <a:pPr lvl="0"/>
            <a:r>
              <a:rPr lang="en-US"/>
              <a:t>Text here </a:t>
            </a:r>
            <a:r>
              <a:rPr lang="en-US" err="1"/>
              <a:t>lorem</a:t>
            </a:r>
            <a:r>
              <a:rPr lang="en-US"/>
              <a:t> </a:t>
            </a:r>
            <a:r>
              <a:rPr lang="en-US" err="1"/>
              <a:t>ipsum</a:t>
            </a:r>
            <a:endParaRPr lang="en-US"/>
          </a:p>
        </p:txBody>
      </p:sp>
      <p:sp>
        <p:nvSpPr>
          <p:cNvPr id="12" name="Segnaposto testo 11"/>
          <p:cNvSpPr>
            <a:spLocks noGrp="1"/>
          </p:cNvSpPr>
          <p:nvPr>
            <p:ph type="body" sz="quarter" idx="37" hasCustomPrompt="1"/>
          </p:nvPr>
        </p:nvSpPr>
        <p:spPr>
          <a:xfrm>
            <a:off x="567926" y="683514"/>
            <a:ext cx="11145957" cy="232879"/>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Subtitle if present goes here</a:t>
            </a:r>
            <a:endParaRPr lang="en-GB"/>
          </a:p>
        </p:txBody>
      </p:sp>
    </p:spTree>
    <p:extLst>
      <p:ext uri="{BB962C8B-B14F-4D97-AF65-F5344CB8AC3E}">
        <p14:creationId xmlns:p14="http://schemas.microsoft.com/office/powerpoint/2010/main" val="16525966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Layout personalizzato">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8F6EAC26-28BF-2746-B108-B4C3E6936B5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5" name="Titolo 1">
            <a:extLst>
              <a:ext uri="{FF2B5EF4-FFF2-40B4-BE49-F238E27FC236}">
                <a16:creationId xmlns:a16="http://schemas.microsoft.com/office/drawing/2014/main" id="{F0E27977-FA6A-9B4C-9FB3-E44A99841393}"/>
              </a:ext>
            </a:extLst>
          </p:cNvPr>
          <p:cNvSpPr>
            <a:spLocks noGrp="1"/>
          </p:cNvSpPr>
          <p:nvPr>
            <p:ph type="ctrTitle" hasCustomPrompt="1"/>
          </p:nvPr>
        </p:nvSpPr>
        <p:spPr>
          <a:xfrm>
            <a:off x="389263" y="2161487"/>
            <a:ext cx="4802847" cy="726023"/>
          </a:xfrm>
          <a:prstGeom prst="rect">
            <a:avLst/>
          </a:prstGeom>
        </p:spPr>
        <p:txBody>
          <a:bodyPr anchor="b"/>
          <a:lstStyle>
            <a:lvl1pPr algn="l">
              <a:defRPr sz="4000" b="1">
                <a:solidFill>
                  <a:srgbClr val="DA291C"/>
                </a:solidFill>
                <a:latin typeface="Arial" panose="020B0604020202020204" pitchFamily="34" charset="0"/>
                <a:cs typeface="Arial" panose="020B0604020202020204" pitchFamily="34" charset="0"/>
              </a:defRPr>
            </a:lvl1pPr>
          </a:lstStyle>
          <a:p>
            <a:r>
              <a:rPr lang="it-IT"/>
              <a:t>02.</a:t>
            </a:r>
          </a:p>
        </p:txBody>
      </p:sp>
      <p:sp>
        <p:nvSpPr>
          <p:cNvPr id="6" name="Sottotitolo 2">
            <a:extLst>
              <a:ext uri="{FF2B5EF4-FFF2-40B4-BE49-F238E27FC236}">
                <a16:creationId xmlns:a16="http://schemas.microsoft.com/office/drawing/2014/main" id="{987BC6BD-B4A9-3E49-AE00-BB6674DC55FC}"/>
              </a:ext>
            </a:extLst>
          </p:cNvPr>
          <p:cNvSpPr>
            <a:spLocks noGrp="1"/>
          </p:cNvSpPr>
          <p:nvPr>
            <p:ph type="subTitle" idx="1" hasCustomPrompt="1"/>
          </p:nvPr>
        </p:nvSpPr>
        <p:spPr>
          <a:xfrm>
            <a:off x="389263" y="3085816"/>
            <a:ext cx="4802847" cy="726023"/>
          </a:xfrm>
          <a:prstGeom prst="rect">
            <a:avLst/>
          </a:prstGeom>
        </p:spPr>
        <p:txBody>
          <a:bodyPr/>
          <a:lstStyle>
            <a:lvl1pPr marL="0" indent="0" algn="l">
              <a:buNone/>
              <a:defRPr sz="3000" b="0" i="0">
                <a:solidFill>
                  <a:srgbClr val="0C2340"/>
                </a:solidFill>
                <a:latin typeface="Arial Narrow" panose="020B0604020202020204" pitchFamily="34" charset="0"/>
                <a:cs typeface="Arial Narrow"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Divider Title goes here </a:t>
            </a:r>
            <a:r>
              <a:rPr lang="it-IT" err="1"/>
              <a:t>lorem</a:t>
            </a:r>
            <a:r>
              <a:rPr lang="it-IT"/>
              <a:t> </a:t>
            </a:r>
            <a:r>
              <a:rPr lang="it-IT" err="1"/>
              <a:t>ipsum</a:t>
            </a:r>
            <a:r>
              <a:rPr lang="it-IT"/>
              <a:t> </a:t>
            </a:r>
            <a:r>
              <a:rPr lang="it-IT" err="1"/>
              <a:t>dolor</a:t>
            </a:r>
            <a:r>
              <a:rPr lang="it-IT"/>
              <a:t> </a:t>
            </a:r>
            <a:r>
              <a:rPr lang="it-IT" err="1"/>
              <a:t>sit</a:t>
            </a:r>
            <a:r>
              <a:rPr lang="it-IT"/>
              <a:t> </a:t>
            </a:r>
            <a:r>
              <a:rPr lang="it-IT" err="1"/>
              <a:t>amet</a:t>
            </a:r>
            <a:endParaRPr lang="it-IT"/>
          </a:p>
          <a:p>
            <a:endParaRPr lang="it-IT"/>
          </a:p>
        </p:txBody>
      </p:sp>
    </p:spTree>
    <p:extLst>
      <p:ext uri="{BB962C8B-B14F-4D97-AF65-F5344CB8AC3E}">
        <p14:creationId xmlns:p14="http://schemas.microsoft.com/office/powerpoint/2010/main" val="36500793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Layout personalizzato">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8D709542-9DC7-994B-B84F-05E6A49B360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5" name="Titolo 1">
            <a:extLst>
              <a:ext uri="{FF2B5EF4-FFF2-40B4-BE49-F238E27FC236}">
                <a16:creationId xmlns:a16="http://schemas.microsoft.com/office/drawing/2014/main" id="{F0E27977-FA6A-9B4C-9FB3-E44A99841393}"/>
              </a:ext>
            </a:extLst>
          </p:cNvPr>
          <p:cNvSpPr>
            <a:spLocks noGrp="1"/>
          </p:cNvSpPr>
          <p:nvPr>
            <p:ph type="ctrTitle" hasCustomPrompt="1"/>
          </p:nvPr>
        </p:nvSpPr>
        <p:spPr>
          <a:xfrm>
            <a:off x="389263" y="2161487"/>
            <a:ext cx="4802847" cy="726023"/>
          </a:xfrm>
          <a:prstGeom prst="rect">
            <a:avLst/>
          </a:prstGeom>
        </p:spPr>
        <p:txBody>
          <a:bodyPr anchor="b"/>
          <a:lstStyle>
            <a:lvl1pPr algn="l">
              <a:defRPr sz="4000" b="1">
                <a:solidFill>
                  <a:srgbClr val="0C2340"/>
                </a:solidFill>
                <a:latin typeface="Arial" panose="020B0604020202020204" pitchFamily="34" charset="0"/>
                <a:cs typeface="Arial" panose="020B0604020202020204" pitchFamily="34" charset="0"/>
              </a:defRPr>
            </a:lvl1pPr>
          </a:lstStyle>
          <a:p>
            <a:r>
              <a:rPr lang="it-IT"/>
              <a:t>03.</a:t>
            </a:r>
          </a:p>
        </p:txBody>
      </p:sp>
      <p:sp>
        <p:nvSpPr>
          <p:cNvPr id="6" name="Sottotitolo 2">
            <a:extLst>
              <a:ext uri="{FF2B5EF4-FFF2-40B4-BE49-F238E27FC236}">
                <a16:creationId xmlns:a16="http://schemas.microsoft.com/office/drawing/2014/main" id="{987BC6BD-B4A9-3E49-AE00-BB6674DC55FC}"/>
              </a:ext>
            </a:extLst>
          </p:cNvPr>
          <p:cNvSpPr>
            <a:spLocks noGrp="1"/>
          </p:cNvSpPr>
          <p:nvPr>
            <p:ph type="subTitle" idx="1" hasCustomPrompt="1"/>
          </p:nvPr>
        </p:nvSpPr>
        <p:spPr>
          <a:xfrm>
            <a:off x="389263" y="3085816"/>
            <a:ext cx="4802847" cy="726023"/>
          </a:xfrm>
          <a:prstGeom prst="rect">
            <a:avLst/>
          </a:prstGeom>
        </p:spPr>
        <p:txBody>
          <a:bodyPr/>
          <a:lstStyle>
            <a:lvl1pPr marL="0" indent="0" algn="l">
              <a:buNone/>
              <a:defRPr sz="3000" b="0" i="0">
                <a:solidFill>
                  <a:srgbClr val="DA291C"/>
                </a:solidFill>
                <a:latin typeface="Arial Narrow" panose="020B0604020202020204" pitchFamily="34" charset="0"/>
                <a:cs typeface="Arial Narrow"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Divider Title goes here </a:t>
            </a:r>
            <a:r>
              <a:rPr lang="it-IT" err="1"/>
              <a:t>lorem</a:t>
            </a:r>
            <a:r>
              <a:rPr lang="it-IT"/>
              <a:t> </a:t>
            </a:r>
            <a:r>
              <a:rPr lang="it-IT" err="1"/>
              <a:t>ipsum</a:t>
            </a:r>
            <a:r>
              <a:rPr lang="it-IT"/>
              <a:t> </a:t>
            </a:r>
            <a:r>
              <a:rPr lang="it-IT" err="1"/>
              <a:t>dolor</a:t>
            </a:r>
            <a:r>
              <a:rPr lang="it-IT"/>
              <a:t> </a:t>
            </a:r>
            <a:r>
              <a:rPr lang="it-IT" err="1"/>
              <a:t>sit</a:t>
            </a:r>
            <a:r>
              <a:rPr lang="it-IT"/>
              <a:t> </a:t>
            </a:r>
            <a:r>
              <a:rPr lang="it-IT" err="1"/>
              <a:t>amet</a:t>
            </a:r>
            <a:endParaRPr lang="it-IT"/>
          </a:p>
          <a:p>
            <a:endParaRPr lang="it-IT"/>
          </a:p>
        </p:txBody>
      </p:sp>
    </p:spTree>
    <p:extLst>
      <p:ext uri="{BB962C8B-B14F-4D97-AF65-F5344CB8AC3E}">
        <p14:creationId xmlns:p14="http://schemas.microsoft.com/office/powerpoint/2010/main" val="14260555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olo e testo verticale">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DA9C177B-201C-EB48-BC68-031A94C26CA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Sottotitolo 2">
            <a:extLst>
              <a:ext uri="{FF2B5EF4-FFF2-40B4-BE49-F238E27FC236}">
                <a16:creationId xmlns:a16="http://schemas.microsoft.com/office/drawing/2014/main" id="{6456AD3F-5517-0346-AA90-D2F1AECBC5B3}"/>
              </a:ext>
            </a:extLst>
          </p:cNvPr>
          <p:cNvSpPr>
            <a:spLocks noGrp="1"/>
          </p:cNvSpPr>
          <p:nvPr>
            <p:ph type="subTitle" idx="1" hasCustomPrompt="1"/>
          </p:nvPr>
        </p:nvSpPr>
        <p:spPr>
          <a:xfrm>
            <a:off x="179944" y="5786303"/>
            <a:ext cx="5548828" cy="554449"/>
          </a:xfrm>
          <a:prstGeom prst="rect">
            <a:avLst/>
          </a:prstGeom>
        </p:spPr>
        <p:txBody>
          <a:bodyPr/>
          <a:lstStyle>
            <a:lvl1pPr marL="0" indent="0" algn="l">
              <a:buNone/>
              <a:defRPr sz="2800" b="0" i="0">
                <a:solidFill>
                  <a:srgbClr val="0C2340"/>
                </a:solidFill>
                <a:latin typeface="Arial Narrow" panose="020B0604020202020204" pitchFamily="34" charset="0"/>
                <a:cs typeface="Arial Narrow"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err="1"/>
              <a:t>xxxx.xxx</a:t>
            </a:r>
            <a:r>
              <a:rPr lang="en-GB" noProof="0"/>
              <a:t>@mail-bip.</a:t>
            </a:r>
            <a:r>
              <a:rPr lang="en-GB" noProof="0" err="1"/>
              <a:t>com</a:t>
            </a:r>
            <a:endParaRPr lang="en-GB" noProof="0"/>
          </a:p>
        </p:txBody>
      </p:sp>
    </p:spTree>
    <p:extLst>
      <p:ext uri="{BB962C8B-B14F-4D97-AF65-F5344CB8AC3E}">
        <p14:creationId xmlns:p14="http://schemas.microsoft.com/office/powerpoint/2010/main" val="18152725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5" name="Content Placeholder 7">
            <a:extLst>
              <a:ext uri="{FF2B5EF4-FFF2-40B4-BE49-F238E27FC236}">
                <a16:creationId xmlns:a16="http://schemas.microsoft.com/office/drawing/2014/main" id="{A201FAAE-4AE0-4FB3-AC22-0FA75432DFFE}"/>
              </a:ext>
            </a:extLst>
          </p:cNvPr>
          <p:cNvSpPr>
            <a:spLocks noGrp="1"/>
          </p:cNvSpPr>
          <p:nvPr>
            <p:ph sz="quarter" idx="12"/>
          </p:nvPr>
        </p:nvSpPr>
        <p:spPr>
          <a:xfrm>
            <a:off x="412617" y="668819"/>
            <a:ext cx="10629194" cy="424732"/>
          </a:xfrm>
          <a:prstGeom prst="rect">
            <a:avLst/>
          </a:prstGeom>
        </p:spPr>
        <p:txBody>
          <a:bodyPr/>
          <a:lstStyle>
            <a:lvl1pPr marL="0" indent="0">
              <a:buNone/>
              <a:defRPr sz="1600" b="0" i="1">
                <a:solidFill>
                  <a:srgbClr val="DA291C"/>
                </a:solidFill>
                <a:latin typeface="Arial" panose="020B0604020202020204" pitchFamily="34" charset="0"/>
                <a:cs typeface="Arial" panose="020B0604020202020204" pitchFamily="34" charset="0"/>
              </a:defRPr>
            </a:lvl1pPr>
            <a:lvl2pPr>
              <a:defRPr sz="2400">
                <a:solidFill>
                  <a:srgbClr val="000000"/>
                </a:solidFill>
                <a:latin typeface="Arial" panose="020B0604020202020204" pitchFamily="34" charset="0"/>
                <a:cs typeface="Arial" panose="020B0604020202020204" pitchFamily="34" charset="0"/>
              </a:defRPr>
            </a:lvl2pPr>
            <a:lvl3pPr>
              <a:defRPr sz="2400">
                <a:solidFill>
                  <a:srgbClr val="000000"/>
                </a:solidFill>
                <a:latin typeface="Arial" panose="020B0604020202020204" pitchFamily="34" charset="0"/>
                <a:cs typeface="Arial" panose="020B0604020202020204" pitchFamily="34" charset="0"/>
              </a:defRPr>
            </a:lvl3pPr>
            <a:lvl4pPr>
              <a:defRPr sz="2400">
                <a:solidFill>
                  <a:srgbClr val="000000"/>
                </a:solidFill>
                <a:latin typeface="Arial" panose="020B0604020202020204" pitchFamily="34" charset="0"/>
                <a:cs typeface="Arial" panose="020B0604020202020204" pitchFamily="34" charset="0"/>
              </a:defRPr>
            </a:lvl4pPr>
            <a:lvl5pPr>
              <a:defRPr sz="2400">
                <a:solidFill>
                  <a:srgbClr val="000000"/>
                </a:solidFill>
                <a:latin typeface="Arial" panose="020B0604020202020204" pitchFamily="34" charset="0"/>
                <a:cs typeface="Arial" panose="020B0604020202020204" pitchFamily="34" charset="0"/>
              </a:defRPr>
            </a:lvl5pPr>
          </a:lstStyle>
          <a:p>
            <a:pPr lvl="0"/>
            <a:r>
              <a:rPr lang="en-US"/>
              <a:t>Click to edit</a:t>
            </a:r>
          </a:p>
        </p:txBody>
      </p:sp>
    </p:spTree>
    <p:extLst>
      <p:ext uri="{BB962C8B-B14F-4D97-AF65-F5344CB8AC3E}">
        <p14:creationId xmlns:p14="http://schemas.microsoft.com/office/powerpoint/2010/main" val="11548231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5_LOGO BIANCO">
    <p:bg>
      <p:bgPr>
        <a:solidFill>
          <a:srgbClr val="0C2340"/>
        </a:solidFill>
        <a:effectLst/>
      </p:bgPr>
    </p:bg>
    <p:spTree>
      <p:nvGrpSpPr>
        <p:cNvPr id="1" name=""/>
        <p:cNvGrpSpPr/>
        <p:nvPr/>
      </p:nvGrpSpPr>
      <p:grpSpPr>
        <a:xfrm>
          <a:off x="0" y="0"/>
          <a:ext cx="0" cy="0"/>
          <a:chOff x="0" y="0"/>
          <a:chExt cx="0" cy="0"/>
        </a:xfrm>
      </p:grpSpPr>
      <p:sp>
        <p:nvSpPr>
          <p:cNvPr id="7" name="Slide Number Placeholder 2">
            <a:extLst>
              <a:ext uri="{FF2B5EF4-FFF2-40B4-BE49-F238E27FC236}">
                <a16:creationId xmlns:a16="http://schemas.microsoft.com/office/drawing/2014/main" id="{09D559FD-D876-467B-B8AB-08FB16CDCF92}"/>
              </a:ext>
            </a:extLst>
          </p:cNvPr>
          <p:cNvSpPr txBox="1">
            <a:spLocks/>
          </p:cNvSpPr>
          <p:nvPr userDrawn="1"/>
        </p:nvSpPr>
        <p:spPr>
          <a:xfrm>
            <a:off x="11734523" y="6579548"/>
            <a:ext cx="381000" cy="365125"/>
          </a:xfrm>
          <a:prstGeom prst="rect">
            <a:avLst/>
          </a:prstGeom>
        </p:spPr>
        <p:txBody>
          <a:bodyPr/>
          <a:lstStyle>
            <a:defPPr>
              <a:defRPr lang="en-US"/>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6767EA3-66AB-4B39-AA41-EE44A47F07FB}" type="slidenum">
              <a:rPr lang="en-US" sz="800" smtClean="0">
                <a:solidFill>
                  <a:schemeClr val="bg1"/>
                </a:solidFill>
                <a:latin typeface="FS Elliot Pro" panose="02000503040000020004" pitchFamily="50" charset="0"/>
              </a:rPr>
              <a:pPr/>
              <a:t>‹N›</a:t>
            </a:fld>
            <a:endParaRPr lang="en-US" sz="800">
              <a:solidFill>
                <a:schemeClr val="bg1"/>
              </a:solidFill>
              <a:latin typeface="FS Elliot Pro" panose="02000503040000020004" pitchFamily="50" charset="0"/>
            </a:endParaRPr>
          </a:p>
        </p:txBody>
      </p:sp>
      <p:sp>
        <p:nvSpPr>
          <p:cNvPr id="8" name="Footer Placeholder 7">
            <a:extLst>
              <a:ext uri="{FF2B5EF4-FFF2-40B4-BE49-F238E27FC236}">
                <a16:creationId xmlns:a16="http://schemas.microsoft.com/office/drawing/2014/main" id="{C3B7A3DB-C780-4117-AE63-C6688A94ADAC}"/>
              </a:ext>
            </a:extLst>
          </p:cNvPr>
          <p:cNvSpPr txBox="1">
            <a:spLocks/>
          </p:cNvSpPr>
          <p:nvPr userDrawn="1"/>
        </p:nvSpPr>
        <p:spPr>
          <a:xfrm>
            <a:off x="5066022" y="6579548"/>
            <a:ext cx="6637691" cy="365125"/>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algn="r"/>
            <a:r>
              <a:rPr lang="en-US" sz="600">
                <a:solidFill>
                  <a:schemeClr val="bg1">
                    <a:lumMod val="65000"/>
                  </a:schemeClr>
                </a:solidFill>
                <a:latin typeface="FS Elliot Pro Light" panose="02000503040000020004" pitchFamily="50" charset="0"/>
              </a:rPr>
              <a:t>This document is private and confidential and cannot be distributed, reproduced or used for any other purpose without the prior written consent of BIP Group</a:t>
            </a:r>
          </a:p>
        </p:txBody>
      </p:sp>
      <p:pic>
        <p:nvPicPr>
          <p:cNvPr id="9" name="Picture 8" descr="A close up of a sign&#10;&#10;Description automatically generated">
            <a:extLst>
              <a:ext uri="{FF2B5EF4-FFF2-40B4-BE49-F238E27FC236}">
                <a16:creationId xmlns:a16="http://schemas.microsoft.com/office/drawing/2014/main" id="{B1D1CCCE-E9BF-4360-8F66-44D2FFC5810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341200" y="6259083"/>
            <a:ext cx="624219" cy="435600"/>
          </a:xfrm>
          <a:prstGeom prst="rect">
            <a:avLst/>
          </a:prstGeom>
        </p:spPr>
      </p:pic>
      <p:sp>
        <p:nvSpPr>
          <p:cNvPr id="2" name="Title 1">
            <a:extLst>
              <a:ext uri="{FF2B5EF4-FFF2-40B4-BE49-F238E27FC236}">
                <a16:creationId xmlns:a16="http://schemas.microsoft.com/office/drawing/2014/main" id="{C8CE12BC-3433-4FBD-AB09-ACCC4672FAEA}"/>
              </a:ext>
            </a:extLst>
          </p:cNvPr>
          <p:cNvSpPr>
            <a:spLocks noGrp="1"/>
          </p:cNvSpPr>
          <p:nvPr>
            <p:ph type="title" hasCustomPrompt="1"/>
          </p:nvPr>
        </p:nvSpPr>
        <p:spPr>
          <a:xfrm>
            <a:off x="557361" y="327760"/>
            <a:ext cx="11146352" cy="313864"/>
          </a:xfrm>
        </p:spPr>
        <p:txBody>
          <a:bodyPr/>
          <a:lstStyle>
            <a:lvl1pPr>
              <a:defRPr sz="2400">
                <a:solidFill>
                  <a:schemeClr val="bg1"/>
                </a:solidFill>
                <a:latin typeface="FS Elliot Pro" panose="02000503040000020004" pitchFamily="50" charset="0"/>
              </a:defRPr>
            </a:lvl1pPr>
          </a:lstStyle>
          <a:p>
            <a:r>
              <a:rPr lang="en-US"/>
              <a:t>Title</a:t>
            </a:r>
          </a:p>
        </p:txBody>
      </p:sp>
    </p:spTree>
    <p:extLst>
      <p:ext uri="{BB962C8B-B14F-4D97-AF65-F5344CB8AC3E}">
        <p14:creationId xmlns:p14="http://schemas.microsoft.com/office/powerpoint/2010/main" val="2585135631"/>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ONE COLUMN TEXT">
    <p:spTree>
      <p:nvGrpSpPr>
        <p:cNvPr id="1" name=""/>
        <p:cNvGrpSpPr/>
        <p:nvPr/>
      </p:nvGrpSpPr>
      <p:grpSpPr>
        <a:xfrm>
          <a:off x="0" y="0"/>
          <a:ext cx="0" cy="0"/>
          <a:chOff x="0" y="0"/>
          <a:chExt cx="0" cy="0"/>
        </a:xfrm>
      </p:grpSpPr>
      <p:sp>
        <p:nvSpPr>
          <p:cNvPr id="7" name="Segnaposto numero diapositiva 6"/>
          <p:cNvSpPr>
            <a:spLocks noGrp="1"/>
          </p:cNvSpPr>
          <p:nvPr>
            <p:ph type="sldNum" sz="quarter" idx="35"/>
          </p:nvPr>
        </p:nvSpPr>
        <p:spPr/>
        <p:txBody>
          <a:bodyPr/>
          <a:lstStyle/>
          <a:p>
            <a:fld id="{9C18EA95-C3D3-214C-9452-EF8527DBCD86}" type="slidenum">
              <a:rPr lang="it-IT" smtClean="0"/>
              <a:pPr/>
              <a:t>‹N›</a:t>
            </a:fld>
            <a:endParaRPr lang="it-IT"/>
          </a:p>
        </p:txBody>
      </p:sp>
      <p:sp>
        <p:nvSpPr>
          <p:cNvPr id="3" name="Titolo 2"/>
          <p:cNvSpPr>
            <a:spLocks noGrp="1"/>
          </p:cNvSpPr>
          <p:nvPr>
            <p:ph type="title" hasCustomPrompt="1"/>
          </p:nvPr>
        </p:nvSpPr>
        <p:spPr/>
        <p:txBody>
          <a:bodyPr/>
          <a:lstStyle>
            <a:lvl1pPr>
              <a:defRPr baseline="0"/>
            </a:lvl1pPr>
          </a:lstStyle>
          <a:p>
            <a:r>
              <a:rPr lang="en-US"/>
              <a:t>One column text</a:t>
            </a:r>
            <a:endParaRPr lang="en-GB"/>
          </a:p>
        </p:txBody>
      </p:sp>
      <p:sp>
        <p:nvSpPr>
          <p:cNvPr id="10" name="Segnaposto testo 9"/>
          <p:cNvSpPr>
            <a:spLocks noGrp="1"/>
          </p:cNvSpPr>
          <p:nvPr>
            <p:ph type="body" sz="quarter" idx="36" hasCustomPrompt="1"/>
          </p:nvPr>
        </p:nvSpPr>
        <p:spPr>
          <a:xfrm>
            <a:off x="566869" y="1314811"/>
            <a:ext cx="11186857" cy="4733272"/>
          </a:xfrm>
        </p:spPr>
        <p:txBody>
          <a:bodyPr/>
          <a:lstStyle>
            <a:lvl1pPr>
              <a:lnSpc>
                <a:spcPts val="2187"/>
              </a:lnSpc>
              <a:spcBef>
                <a:spcPts val="0"/>
              </a:spcBef>
              <a:spcAft>
                <a:spcPts val="533"/>
              </a:spcAft>
              <a:defRPr/>
            </a:lvl1pPr>
          </a:lstStyle>
          <a:p>
            <a:pPr lvl="0"/>
            <a:r>
              <a:rPr lang="en-US"/>
              <a:t>Text here </a:t>
            </a:r>
            <a:r>
              <a:rPr lang="en-US" err="1"/>
              <a:t>lorem</a:t>
            </a:r>
            <a:r>
              <a:rPr lang="en-US"/>
              <a:t> </a:t>
            </a:r>
            <a:r>
              <a:rPr lang="en-US" err="1"/>
              <a:t>ipsum</a:t>
            </a:r>
            <a:endParaRPr lang="en-GB"/>
          </a:p>
        </p:txBody>
      </p:sp>
      <p:sp>
        <p:nvSpPr>
          <p:cNvPr id="12" name="Segnaposto testo 11"/>
          <p:cNvSpPr>
            <a:spLocks noGrp="1"/>
          </p:cNvSpPr>
          <p:nvPr>
            <p:ph type="body" sz="quarter" idx="37" hasCustomPrompt="1"/>
          </p:nvPr>
        </p:nvSpPr>
        <p:spPr>
          <a:xfrm>
            <a:off x="567926" y="683513"/>
            <a:ext cx="11145957" cy="242840"/>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Subtitle if present goes here</a:t>
            </a:r>
            <a:endParaRPr lang="en-GB"/>
          </a:p>
        </p:txBody>
      </p:sp>
      <p:pic>
        <p:nvPicPr>
          <p:cNvPr id="9" name="Picture 2" descr="Crif - Fair Italia">
            <a:extLst>
              <a:ext uri="{FF2B5EF4-FFF2-40B4-BE49-F238E27FC236}">
                <a16:creationId xmlns:a16="http://schemas.microsoft.com/office/drawing/2014/main" id="{7DE61C1F-CE07-4497-B1DB-8D4C3CBBD8AA}"/>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29702" b="29702"/>
          <a:stretch/>
        </p:blipFill>
        <p:spPr bwMode="auto">
          <a:xfrm>
            <a:off x="1389063" y="6196013"/>
            <a:ext cx="1196975" cy="484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5326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xTech_Normal_1">
    <p:spTree>
      <p:nvGrpSpPr>
        <p:cNvPr id="1" name=""/>
        <p:cNvGrpSpPr/>
        <p:nvPr/>
      </p:nvGrpSpPr>
      <p:grpSpPr>
        <a:xfrm>
          <a:off x="0" y="0"/>
          <a:ext cx="0" cy="0"/>
          <a:chOff x="0" y="0"/>
          <a:chExt cx="0" cy="0"/>
        </a:xfrm>
      </p:grpSpPr>
      <p:pic>
        <p:nvPicPr>
          <p:cNvPr id="3" name="image24.jpeg" descr="xScience_01-19.jpg">
            <a:extLst>
              <a:ext uri="{FF2B5EF4-FFF2-40B4-BE49-F238E27FC236}">
                <a16:creationId xmlns:a16="http://schemas.microsoft.com/office/drawing/2014/main" id="{965E3B76-28E1-4D93-9EB5-43CB320E0A4F}"/>
              </a:ext>
            </a:extLst>
          </p:cNvPr>
          <p:cNvPicPr>
            <a:picLocks noChangeAspect="1"/>
          </p:cNvPicPr>
          <p:nvPr userDrawn="1"/>
        </p:nvPicPr>
        <p:blipFill rotWithShape="1">
          <a:blip r:embed="rId2" cstate="print"/>
          <a:srcRect l="41677" t="7408" r="5093" b="62315"/>
          <a:stretch/>
        </p:blipFill>
        <p:spPr>
          <a:xfrm>
            <a:off x="8186056" y="-1899"/>
            <a:ext cx="4005939" cy="1288861"/>
          </a:xfrm>
          <a:prstGeom prst="rect">
            <a:avLst/>
          </a:prstGeom>
          <a:ln w="12700">
            <a:miter lim="400000"/>
          </a:ln>
        </p:spPr>
      </p:pic>
      <p:sp>
        <p:nvSpPr>
          <p:cNvPr id="6" name="Title 5">
            <a:extLst>
              <a:ext uri="{FF2B5EF4-FFF2-40B4-BE49-F238E27FC236}">
                <a16:creationId xmlns:a16="http://schemas.microsoft.com/office/drawing/2014/main" id="{B7FF0540-DD64-415D-8089-DAF284F99BC8}"/>
              </a:ext>
            </a:extLst>
          </p:cNvPr>
          <p:cNvSpPr>
            <a:spLocks noGrp="1"/>
          </p:cNvSpPr>
          <p:nvPr>
            <p:ph type="title"/>
          </p:nvPr>
        </p:nvSpPr>
        <p:spPr>
          <a:xfrm>
            <a:off x="469914" y="1174764"/>
            <a:ext cx="7200000" cy="1325563"/>
          </a:xfrm>
          <a:prstGeom prst="rect">
            <a:avLst/>
          </a:prstGeom>
        </p:spPr>
        <p:txBody>
          <a:bodyPr lIns="46800" rIns="46800"/>
          <a:lstStyle>
            <a:lvl1pPr>
              <a:defRPr kumimoji="0" lang="en-US" sz="3200" b="1" normalizeH="0">
                <a:solidFill>
                  <a:srgbClr val="2C3134"/>
                </a:solidFill>
                <a:effectLst/>
                <a:latin typeface="Poppins SemiBold"/>
                <a:ea typeface="Poppins SemiBold"/>
                <a:cs typeface="Poppins SemiBold"/>
                <a:sym typeface="Calibri"/>
              </a:defRPr>
            </a:lvl1pPr>
          </a:lstStyle>
          <a:p>
            <a:pPr lvl="0" fontAlgn="auto" hangingPunct="0"/>
            <a:r>
              <a:rPr lang="en-GB" noProof="0"/>
              <a:t>Click to edit Master title style</a:t>
            </a:r>
          </a:p>
        </p:txBody>
      </p:sp>
      <p:sp>
        <p:nvSpPr>
          <p:cNvPr id="4" name="Shape 885">
            <a:extLst>
              <a:ext uri="{FF2B5EF4-FFF2-40B4-BE49-F238E27FC236}">
                <a16:creationId xmlns:a16="http://schemas.microsoft.com/office/drawing/2014/main" id="{246DBCC4-1F41-44C3-9B43-925B3EF85049}"/>
              </a:ext>
            </a:extLst>
          </p:cNvPr>
          <p:cNvSpPr/>
          <p:nvPr userDrawn="1"/>
        </p:nvSpPr>
        <p:spPr>
          <a:xfrm>
            <a:off x="543233" y="1884231"/>
            <a:ext cx="540003" cy="44631"/>
          </a:xfrm>
          <a:prstGeom prst="rect">
            <a:avLst/>
          </a:prstGeom>
          <a:solidFill>
            <a:srgbClr val="0070C0"/>
          </a:solidFill>
          <a:ln w="12700">
            <a:miter lim="400000"/>
          </a:ln>
        </p:spPr>
        <p:txBody>
          <a:bodyPr lIns="45718" tIns="45718" rIns="45718" bIns="45718" anchor="ctr"/>
          <a:lstStyle/>
          <a:p>
            <a:pPr algn="ctr">
              <a:defRPr>
                <a:solidFill>
                  <a:srgbClr val="FFFFFF"/>
                </a:solidFill>
              </a:defRPr>
            </a:pPr>
            <a:endParaRPr dirty="0">
              <a:latin typeface="Work Sans" panose="00000500000000000000"/>
            </a:endParaRPr>
          </a:p>
        </p:txBody>
      </p:sp>
    </p:spTree>
    <p:extLst>
      <p:ext uri="{BB962C8B-B14F-4D97-AF65-F5344CB8AC3E}">
        <p14:creationId xmlns:p14="http://schemas.microsoft.com/office/powerpoint/2010/main" val="19822223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7469">
          <p15:clr>
            <a:srgbClr val="FBAE40"/>
          </p15:clr>
        </p15:guide>
        <p15:guide id="3" pos="21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ustom 2_w/pic">
    <p:spTree>
      <p:nvGrpSpPr>
        <p:cNvPr id="1" name=""/>
        <p:cNvGrpSpPr/>
        <p:nvPr/>
      </p:nvGrpSpPr>
      <p:grpSpPr>
        <a:xfrm>
          <a:off x="0" y="0"/>
          <a:ext cx="0" cy="0"/>
          <a:chOff x="0" y="0"/>
          <a:chExt cx="0" cy="0"/>
        </a:xfrm>
      </p:grpSpPr>
      <p:pic>
        <p:nvPicPr>
          <p:cNvPr id="7" name="Immagine 22"/>
          <p:cNvPicPr>
            <a:picLocks noChangeAspect="1"/>
          </p:cNvPicPr>
          <p:nvPr userDrawn="1"/>
        </p:nvPicPr>
        <p:blipFill rotWithShape="1">
          <a:blip r:embed="rId2" cstate="print">
            <a:extLst>
              <a:ext uri="{28A0092B-C50C-407E-A947-70E740481C1C}">
                <a14:useLocalDpi xmlns:a14="http://schemas.microsoft.com/office/drawing/2010/main" val="0"/>
              </a:ext>
            </a:extLst>
          </a:blip>
          <a:srcRect t="8679" r="54382" b="6635"/>
          <a:stretch/>
        </p:blipFill>
        <p:spPr>
          <a:xfrm rot="5872749">
            <a:off x="1972506" y="1738263"/>
            <a:ext cx="3787741" cy="7532055"/>
          </a:xfrm>
          <a:prstGeom prst="trapezoid">
            <a:avLst>
              <a:gd name="adj" fmla="val 27566"/>
            </a:avLst>
          </a:prstGeom>
        </p:spPr>
      </p:pic>
      <p:sp>
        <p:nvSpPr>
          <p:cNvPr id="5" name="Title 5">
            <a:extLst>
              <a:ext uri="{FF2B5EF4-FFF2-40B4-BE49-F238E27FC236}">
                <a16:creationId xmlns:a16="http://schemas.microsoft.com/office/drawing/2014/main" id="{BC490010-B8EA-457D-8F3A-90156D382723}"/>
              </a:ext>
            </a:extLst>
          </p:cNvPr>
          <p:cNvSpPr>
            <a:spLocks noGrp="1"/>
          </p:cNvSpPr>
          <p:nvPr>
            <p:ph type="title"/>
          </p:nvPr>
        </p:nvSpPr>
        <p:spPr>
          <a:xfrm>
            <a:off x="469913" y="1174764"/>
            <a:ext cx="7200000" cy="1325563"/>
          </a:xfrm>
          <a:prstGeom prst="rect">
            <a:avLst/>
          </a:prstGeom>
        </p:spPr>
        <p:txBody>
          <a:bodyPr lIns="46800" rIns="46800"/>
          <a:lstStyle>
            <a:lvl1pPr>
              <a:defRPr kumimoji="0" lang="en-US" sz="3200" b="1" normalizeH="0">
                <a:solidFill>
                  <a:srgbClr val="2C3134"/>
                </a:solidFill>
                <a:effectLst/>
                <a:latin typeface="Poppins SemiBold"/>
                <a:ea typeface="Poppins SemiBold"/>
                <a:cs typeface="Poppins SemiBold"/>
                <a:sym typeface="Calibri"/>
              </a:defRPr>
            </a:lvl1pPr>
          </a:lstStyle>
          <a:p>
            <a:pPr lvl="0" fontAlgn="auto" hangingPunct="0"/>
            <a:r>
              <a:rPr lang="en-GB" noProof="0"/>
              <a:t>Click to edit Master title style</a:t>
            </a:r>
          </a:p>
        </p:txBody>
      </p:sp>
      <p:sp>
        <p:nvSpPr>
          <p:cNvPr id="8" name="Shape 885">
            <a:extLst>
              <a:ext uri="{FF2B5EF4-FFF2-40B4-BE49-F238E27FC236}">
                <a16:creationId xmlns:a16="http://schemas.microsoft.com/office/drawing/2014/main" id="{696B0BD9-6C72-4003-871B-0E162B24D154}"/>
              </a:ext>
            </a:extLst>
          </p:cNvPr>
          <p:cNvSpPr/>
          <p:nvPr userDrawn="1"/>
        </p:nvSpPr>
        <p:spPr>
          <a:xfrm>
            <a:off x="543233" y="1884231"/>
            <a:ext cx="540003" cy="44631"/>
          </a:xfrm>
          <a:prstGeom prst="rect">
            <a:avLst/>
          </a:prstGeom>
          <a:solidFill>
            <a:srgbClr val="0070C0"/>
          </a:solidFill>
          <a:ln w="12700">
            <a:miter lim="400000"/>
          </a:ln>
        </p:spPr>
        <p:txBody>
          <a:bodyPr lIns="45718" tIns="45718" rIns="45718" bIns="45718" anchor="ctr"/>
          <a:lstStyle/>
          <a:p>
            <a:pPr algn="ctr">
              <a:defRPr>
                <a:solidFill>
                  <a:srgbClr val="FFFFFF"/>
                </a:solidFill>
              </a:defRPr>
            </a:pPr>
            <a:endParaRPr dirty="0">
              <a:latin typeface="Work Sans" panose="00000500000000000000"/>
            </a:endParaRPr>
          </a:p>
        </p:txBody>
      </p:sp>
      <p:pic>
        <p:nvPicPr>
          <p:cNvPr id="6" name="image24.jpeg" descr="xScience_01-19.jpg">
            <a:extLst>
              <a:ext uri="{FF2B5EF4-FFF2-40B4-BE49-F238E27FC236}">
                <a16:creationId xmlns:a16="http://schemas.microsoft.com/office/drawing/2014/main" id="{188F3A0E-9C66-449C-80AE-08294DD52E62}"/>
              </a:ext>
            </a:extLst>
          </p:cNvPr>
          <p:cNvPicPr>
            <a:picLocks noChangeAspect="1"/>
          </p:cNvPicPr>
          <p:nvPr userDrawn="1"/>
        </p:nvPicPr>
        <p:blipFill rotWithShape="1">
          <a:blip r:embed="rId3" cstate="print"/>
          <a:srcRect l="41677" t="7408" r="5093" b="62315"/>
          <a:stretch/>
        </p:blipFill>
        <p:spPr>
          <a:xfrm>
            <a:off x="8186056" y="-1899"/>
            <a:ext cx="4005939" cy="1288861"/>
          </a:xfrm>
          <a:prstGeom prst="rect">
            <a:avLst/>
          </a:prstGeom>
          <a:ln w="12700">
            <a:miter lim="400000"/>
          </a:ln>
        </p:spPr>
      </p:pic>
    </p:spTree>
    <p:extLst>
      <p:ext uri="{BB962C8B-B14F-4D97-AF65-F5344CB8AC3E}">
        <p14:creationId xmlns:p14="http://schemas.microsoft.com/office/powerpoint/2010/main" val="12543564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4" name="image20-small.jpg" descr="xScience_01-20.jpg">
            <a:extLst>
              <a:ext uri="{FF2B5EF4-FFF2-40B4-BE49-F238E27FC236}">
                <a16:creationId xmlns:a16="http://schemas.microsoft.com/office/drawing/2014/main" id="{70EA1825-ED92-40DF-BB51-9152FB0675E1}"/>
              </a:ext>
            </a:extLst>
          </p:cNvPr>
          <p:cNvPicPr>
            <a:picLocks noChangeAspect="1"/>
          </p:cNvPicPr>
          <p:nvPr userDrawn="1"/>
        </p:nvPicPr>
        <p:blipFill rotWithShape="1">
          <a:blip r:embed="rId2" cstate="print">
            <a:alphaModFix amt="30000"/>
            <a:extLst>
              <a:ext uri="{28A0092B-C50C-407E-A947-70E740481C1C}">
                <a14:useLocalDpi xmlns:a14="http://schemas.microsoft.com/office/drawing/2010/main"/>
              </a:ext>
            </a:extLst>
          </a:blip>
          <a:srcRect l="42382" b="23578"/>
          <a:stretch/>
        </p:blipFill>
        <p:spPr>
          <a:xfrm>
            <a:off x="27709" y="1603078"/>
            <a:ext cx="6985990" cy="5241068"/>
          </a:xfrm>
          <a:prstGeom prst="rect">
            <a:avLst/>
          </a:prstGeom>
          <a:ln w="12700">
            <a:miter lim="400000"/>
          </a:ln>
        </p:spPr>
      </p:pic>
      <p:sp>
        <p:nvSpPr>
          <p:cNvPr id="7" name="Title 6">
            <a:extLst>
              <a:ext uri="{FF2B5EF4-FFF2-40B4-BE49-F238E27FC236}">
                <a16:creationId xmlns:a16="http://schemas.microsoft.com/office/drawing/2014/main" id="{3DCDDC1D-92A6-47CA-85FD-89D555BC1EC4}"/>
              </a:ext>
            </a:extLst>
          </p:cNvPr>
          <p:cNvSpPr>
            <a:spLocks noGrp="1"/>
          </p:cNvSpPr>
          <p:nvPr>
            <p:ph type="title"/>
          </p:nvPr>
        </p:nvSpPr>
        <p:spPr>
          <a:xfrm>
            <a:off x="465539" y="2760979"/>
            <a:ext cx="8516280" cy="1325563"/>
          </a:xfrm>
          <a:prstGeom prst="rect">
            <a:avLst/>
          </a:prstGeom>
        </p:spPr>
        <p:txBody>
          <a:bodyPr/>
          <a:lstStyle>
            <a:lvl1pPr>
              <a:lnSpc>
                <a:spcPct val="100000"/>
              </a:lnSpc>
              <a:defRPr sz="6000" u="none" baseline="0">
                <a:uFillTx/>
                <a:latin typeface="Poppins SemiBold" panose="02000000000000000000" pitchFamily="2" charset="0"/>
                <a:cs typeface="Poppins SemiBold" panose="02000000000000000000" pitchFamily="2" charset="0"/>
              </a:defRPr>
            </a:lvl1pPr>
          </a:lstStyle>
          <a:p>
            <a:r>
              <a:rPr lang="en-US" dirty="0"/>
              <a:t>Click to edit Master title style</a:t>
            </a:r>
            <a:endParaRPr lang="en-GB" dirty="0"/>
          </a:p>
        </p:txBody>
      </p:sp>
    </p:spTree>
    <p:extLst>
      <p:ext uri="{BB962C8B-B14F-4D97-AF65-F5344CB8AC3E}">
        <p14:creationId xmlns:p14="http://schemas.microsoft.com/office/powerpoint/2010/main" val="20184866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7" name="Segnaposto numero diapositiva 6"/>
          <p:cNvSpPr>
            <a:spLocks noGrp="1"/>
          </p:cNvSpPr>
          <p:nvPr>
            <p:ph type="sldNum" sz="quarter" idx="35"/>
          </p:nvPr>
        </p:nvSpPr>
        <p:spPr/>
        <p:txBody>
          <a:bodyPr/>
          <a:lstStyle/>
          <a:p>
            <a:fld id="{9C18EA95-C3D3-214C-9452-EF8527DBCD86}" type="slidenum">
              <a:rPr lang="it-IT" smtClean="0"/>
              <a:pPr/>
              <a:t>‹N›</a:t>
            </a:fld>
            <a:endParaRPr lang="it-IT"/>
          </a:p>
        </p:txBody>
      </p:sp>
      <p:sp>
        <p:nvSpPr>
          <p:cNvPr id="3" name="Titolo 2"/>
          <p:cNvSpPr>
            <a:spLocks noGrp="1"/>
          </p:cNvSpPr>
          <p:nvPr>
            <p:ph type="title" hasCustomPrompt="1"/>
          </p:nvPr>
        </p:nvSpPr>
        <p:spPr/>
        <p:txBody>
          <a:bodyPr/>
          <a:lstStyle>
            <a:lvl1pPr>
              <a:defRPr baseline="0"/>
            </a:lvl1pPr>
          </a:lstStyle>
          <a:p>
            <a:r>
              <a:rPr lang="en-US"/>
              <a:t>One column text</a:t>
            </a:r>
            <a:endParaRPr lang="en-GB"/>
          </a:p>
        </p:txBody>
      </p:sp>
      <p:sp>
        <p:nvSpPr>
          <p:cNvPr id="10" name="Segnaposto testo 9"/>
          <p:cNvSpPr>
            <a:spLocks noGrp="1"/>
          </p:cNvSpPr>
          <p:nvPr>
            <p:ph type="body" sz="quarter" idx="36" hasCustomPrompt="1"/>
          </p:nvPr>
        </p:nvSpPr>
        <p:spPr>
          <a:xfrm>
            <a:off x="566869" y="1314811"/>
            <a:ext cx="11186857" cy="4733272"/>
          </a:xfrm>
        </p:spPr>
        <p:txBody>
          <a:bodyPr/>
          <a:lstStyle>
            <a:lvl1pPr>
              <a:lnSpc>
                <a:spcPts val="2187"/>
              </a:lnSpc>
              <a:spcBef>
                <a:spcPts val="0"/>
              </a:spcBef>
              <a:spcAft>
                <a:spcPts val="533"/>
              </a:spcAft>
              <a:defRPr/>
            </a:lvl1pPr>
          </a:lstStyle>
          <a:p>
            <a:pPr lvl="0"/>
            <a:r>
              <a:rPr lang="en-US"/>
              <a:t>Text here </a:t>
            </a:r>
            <a:r>
              <a:rPr lang="en-US" err="1"/>
              <a:t>lorem</a:t>
            </a:r>
            <a:r>
              <a:rPr lang="en-US"/>
              <a:t> </a:t>
            </a:r>
            <a:r>
              <a:rPr lang="en-US" err="1"/>
              <a:t>ipsum</a:t>
            </a:r>
            <a:endParaRPr lang="en-GB"/>
          </a:p>
        </p:txBody>
      </p:sp>
      <p:sp>
        <p:nvSpPr>
          <p:cNvPr id="12" name="Segnaposto testo 11"/>
          <p:cNvSpPr>
            <a:spLocks noGrp="1"/>
          </p:cNvSpPr>
          <p:nvPr>
            <p:ph type="body" sz="quarter" idx="37" hasCustomPrompt="1"/>
          </p:nvPr>
        </p:nvSpPr>
        <p:spPr>
          <a:xfrm>
            <a:off x="567926" y="683513"/>
            <a:ext cx="11145957" cy="242840"/>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Subtitle if present goes here</a:t>
            </a:r>
            <a:endParaRPr lang="en-GB"/>
          </a:p>
        </p:txBody>
      </p:sp>
      <p:sp>
        <p:nvSpPr>
          <p:cNvPr id="13" name="Segnaposto immagine 2"/>
          <p:cNvSpPr>
            <a:spLocks noGrp="1"/>
          </p:cNvSpPr>
          <p:nvPr>
            <p:ph type="pic" sz="quarter" idx="38" hasCustomPrompt="1"/>
          </p:nvPr>
        </p:nvSpPr>
        <p:spPr>
          <a:xfrm>
            <a:off x="1388534" y="6195485"/>
            <a:ext cx="1198033" cy="484716"/>
          </a:xfrm>
          <a:prstGeom prst="rect">
            <a:avLst/>
          </a:prstGeom>
        </p:spPr>
        <p:txBody>
          <a:bodyPr vert="horz" lIns="0" tIns="0" rIns="0" bIns="0"/>
          <a:lstStyle>
            <a:lvl1pPr marL="0" indent="0">
              <a:spcBef>
                <a:spcPts val="0"/>
              </a:spcBef>
              <a:buFontTx/>
              <a:buNone/>
              <a:defRPr sz="933" b="0" i="1" baseline="0">
                <a:solidFill>
                  <a:schemeClr val="accent5"/>
                </a:solidFill>
              </a:defRPr>
            </a:lvl1pPr>
          </a:lstStyle>
          <a:p>
            <a:r>
              <a:rPr lang="en-GB"/>
              <a:t>Click to insert a logo</a:t>
            </a:r>
          </a:p>
        </p:txBody>
      </p:sp>
    </p:spTree>
    <p:extLst>
      <p:ext uri="{BB962C8B-B14F-4D97-AF65-F5344CB8AC3E}">
        <p14:creationId xmlns:p14="http://schemas.microsoft.com/office/powerpoint/2010/main" val="29554657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 PHOTO">
    <p:spTree>
      <p:nvGrpSpPr>
        <p:cNvPr id="1" name=""/>
        <p:cNvGrpSpPr/>
        <p:nvPr/>
      </p:nvGrpSpPr>
      <p:grpSpPr>
        <a:xfrm>
          <a:off x="0" y="0"/>
          <a:ext cx="0" cy="0"/>
          <a:chOff x="0" y="0"/>
          <a:chExt cx="0" cy="0"/>
        </a:xfrm>
      </p:grpSpPr>
      <p:sp>
        <p:nvSpPr>
          <p:cNvPr id="7" name="Segnaposto numero diapositiva 6"/>
          <p:cNvSpPr>
            <a:spLocks noGrp="1"/>
          </p:cNvSpPr>
          <p:nvPr>
            <p:ph type="sldNum" sz="quarter" idx="35"/>
          </p:nvPr>
        </p:nvSpPr>
        <p:spPr/>
        <p:txBody>
          <a:bodyPr/>
          <a:lstStyle/>
          <a:p>
            <a:fld id="{9C18EA95-C3D3-214C-9452-EF8527DBCD86}" type="slidenum">
              <a:rPr lang="it-IT" smtClean="0"/>
              <a:pPr/>
              <a:t>‹N›</a:t>
            </a:fld>
            <a:endParaRPr lang="it-IT"/>
          </a:p>
        </p:txBody>
      </p:sp>
      <p:sp>
        <p:nvSpPr>
          <p:cNvPr id="3" name="Titolo 2"/>
          <p:cNvSpPr>
            <a:spLocks noGrp="1"/>
          </p:cNvSpPr>
          <p:nvPr>
            <p:ph type="title" hasCustomPrompt="1"/>
          </p:nvPr>
        </p:nvSpPr>
        <p:spPr/>
        <p:txBody>
          <a:bodyPr/>
          <a:lstStyle>
            <a:lvl1pPr>
              <a:defRPr baseline="0"/>
            </a:lvl1pPr>
          </a:lstStyle>
          <a:p>
            <a:r>
              <a:rPr lang="en-US"/>
              <a:t>Text + photo</a:t>
            </a:r>
            <a:endParaRPr lang="en-GB"/>
          </a:p>
        </p:txBody>
      </p:sp>
      <p:sp>
        <p:nvSpPr>
          <p:cNvPr id="10" name="Segnaposto testo 9"/>
          <p:cNvSpPr>
            <a:spLocks noGrp="1"/>
          </p:cNvSpPr>
          <p:nvPr>
            <p:ph type="body" sz="quarter" idx="36" hasCustomPrompt="1"/>
          </p:nvPr>
        </p:nvSpPr>
        <p:spPr>
          <a:xfrm>
            <a:off x="566869" y="1314811"/>
            <a:ext cx="5406871" cy="4733272"/>
          </a:xfrm>
        </p:spPr>
        <p:txBody>
          <a:bodyPr numCol="1" spcCol="0"/>
          <a:lstStyle>
            <a:lvl1pPr marL="383990" indent="-383990">
              <a:lnSpc>
                <a:spcPts val="2187"/>
              </a:lnSpc>
              <a:spcBef>
                <a:spcPts val="0"/>
              </a:spcBef>
              <a:spcAft>
                <a:spcPts val="533"/>
              </a:spcAft>
              <a:buSzPct val="130000"/>
              <a:buFont typeface="Arial"/>
              <a:buChar char="•"/>
              <a:defRPr baseline="0"/>
            </a:lvl1pPr>
          </a:lstStyle>
          <a:p>
            <a:pPr lvl="0"/>
            <a:r>
              <a:rPr lang="en-US"/>
              <a:t>Text here </a:t>
            </a:r>
            <a:r>
              <a:rPr lang="en-US" err="1"/>
              <a:t>lorem</a:t>
            </a:r>
            <a:r>
              <a:rPr lang="en-US"/>
              <a:t> </a:t>
            </a:r>
            <a:r>
              <a:rPr lang="en-US" err="1"/>
              <a:t>ipsum</a:t>
            </a:r>
            <a:endParaRPr lang="en-US"/>
          </a:p>
        </p:txBody>
      </p:sp>
      <p:sp>
        <p:nvSpPr>
          <p:cNvPr id="12" name="Segnaposto testo 11"/>
          <p:cNvSpPr>
            <a:spLocks noGrp="1"/>
          </p:cNvSpPr>
          <p:nvPr>
            <p:ph type="body" sz="quarter" idx="37" hasCustomPrompt="1"/>
          </p:nvPr>
        </p:nvSpPr>
        <p:spPr>
          <a:xfrm>
            <a:off x="567926" y="683514"/>
            <a:ext cx="11145957" cy="232879"/>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Subtitle if present goes here</a:t>
            </a:r>
            <a:endParaRPr lang="en-GB"/>
          </a:p>
        </p:txBody>
      </p:sp>
      <p:sp>
        <p:nvSpPr>
          <p:cNvPr id="9" name="Segnaposto immagine 8"/>
          <p:cNvSpPr>
            <a:spLocks noGrp="1"/>
          </p:cNvSpPr>
          <p:nvPr>
            <p:ph type="pic" sz="quarter" idx="39" hasCustomPrompt="1"/>
          </p:nvPr>
        </p:nvSpPr>
        <p:spPr>
          <a:xfrm>
            <a:off x="6205320" y="1315445"/>
            <a:ext cx="5508563" cy="4730751"/>
          </a:xfrm>
        </p:spPr>
        <p:txBody>
          <a:bodyPr/>
          <a:lstStyle>
            <a:lvl1pPr>
              <a:defRPr sz="1067" b="0" i="1">
                <a:solidFill>
                  <a:schemeClr val="accent5"/>
                </a:solidFill>
              </a:defRPr>
            </a:lvl1pPr>
          </a:lstStyle>
          <a:p>
            <a:r>
              <a:rPr lang="en-GB"/>
              <a:t>Click to insert a photo</a:t>
            </a:r>
          </a:p>
        </p:txBody>
      </p:sp>
      <p:sp>
        <p:nvSpPr>
          <p:cNvPr id="13" name="Segnaposto immagine 2"/>
          <p:cNvSpPr>
            <a:spLocks noGrp="1"/>
          </p:cNvSpPr>
          <p:nvPr>
            <p:ph type="pic" sz="quarter" idx="40" hasCustomPrompt="1"/>
          </p:nvPr>
        </p:nvSpPr>
        <p:spPr>
          <a:xfrm>
            <a:off x="1388534" y="6195485"/>
            <a:ext cx="1198033" cy="484716"/>
          </a:xfrm>
          <a:prstGeom prst="rect">
            <a:avLst/>
          </a:prstGeom>
        </p:spPr>
        <p:txBody>
          <a:bodyPr vert="horz" lIns="0" tIns="0" rIns="0" bIns="0"/>
          <a:lstStyle>
            <a:lvl1pPr marL="0" indent="0">
              <a:spcBef>
                <a:spcPts val="0"/>
              </a:spcBef>
              <a:buFontTx/>
              <a:buNone/>
              <a:defRPr sz="933" b="0" i="1" baseline="0">
                <a:solidFill>
                  <a:schemeClr val="accent5"/>
                </a:solidFill>
              </a:defRPr>
            </a:lvl1pPr>
          </a:lstStyle>
          <a:p>
            <a:r>
              <a:rPr lang="en-GB"/>
              <a:t>Click to insert a logo</a:t>
            </a:r>
          </a:p>
        </p:txBody>
      </p:sp>
    </p:spTree>
    <p:extLst>
      <p:ext uri="{BB962C8B-B14F-4D97-AF65-F5344CB8AC3E}">
        <p14:creationId xmlns:p14="http://schemas.microsoft.com/office/powerpoint/2010/main" val="39504758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S TEXT">
    <p:spTree>
      <p:nvGrpSpPr>
        <p:cNvPr id="1" name=""/>
        <p:cNvGrpSpPr/>
        <p:nvPr/>
      </p:nvGrpSpPr>
      <p:grpSpPr>
        <a:xfrm>
          <a:off x="0" y="0"/>
          <a:ext cx="0" cy="0"/>
          <a:chOff x="0" y="0"/>
          <a:chExt cx="0" cy="0"/>
        </a:xfrm>
      </p:grpSpPr>
      <p:sp>
        <p:nvSpPr>
          <p:cNvPr id="7" name="Segnaposto numero diapositiva 6"/>
          <p:cNvSpPr>
            <a:spLocks noGrp="1"/>
          </p:cNvSpPr>
          <p:nvPr>
            <p:ph type="sldNum" sz="quarter" idx="35"/>
          </p:nvPr>
        </p:nvSpPr>
        <p:spPr/>
        <p:txBody>
          <a:bodyPr/>
          <a:lstStyle/>
          <a:p>
            <a:fld id="{9C18EA95-C3D3-214C-9452-EF8527DBCD86}" type="slidenum">
              <a:rPr lang="it-IT" smtClean="0"/>
              <a:pPr/>
              <a:t>‹N›</a:t>
            </a:fld>
            <a:endParaRPr lang="it-IT"/>
          </a:p>
        </p:txBody>
      </p:sp>
      <p:sp>
        <p:nvSpPr>
          <p:cNvPr id="3" name="Titolo 2"/>
          <p:cNvSpPr>
            <a:spLocks noGrp="1"/>
          </p:cNvSpPr>
          <p:nvPr>
            <p:ph type="title" hasCustomPrompt="1"/>
          </p:nvPr>
        </p:nvSpPr>
        <p:spPr/>
        <p:txBody>
          <a:bodyPr/>
          <a:lstStyle>
            <a:lvl1pPr>
              <a:defRPr baseline="0"/>
            </a:lvl1pPr>
          </a:lstStyle>
          <a:p>
            <a:r>
              <a:rPr lang="en-US"/>
              <a:t>Two columns text</a:t>
            </a:r>
            <a:endParaRPr lang="en-GB"/>
          </a:p>
        </p:txBody>
      </p:sp>
      <p:sp>
        <p:nvSpPr>
          <p:cNvPr id="10" name="Segnaposto testo 9"/>
          <p:cNvSpPr>
            <a:spLocks noGrp="1"/>
          </p:cNvSpPr>
          <p:nvPr>
            <p:ph type="body" sz="quarter" idx="36" hasCustomPrompt="1"/>
          </p:nvPr>
        </p:nvSpPr>
        <p:spPr>
          <a:xfrm>
            <a:off x="566869" y="1314811"/>
            <a:ext cx="11147015" cy="4733272"/>
          </a:xfrm>
        </p:spPr>
        <p:txBody>
          <a:bodyPr numCol="2" spcCol="288000"/>
          <a:lstStyle>
            <a:lvl1pPr>
              <a:lnSpc>
                <a:spcPts val="2187"/>
              </a:lnSpc>
              <a:spcBef>
                <a:spcPts val="0"/>
              </a:spcBef>
              <a:spcAft>
                <a:spcPts val="533"/>
              </a:spcAft>
              <a:defRPr/>
            </a:lvl1pPr>
          </a:lstStyle>
          <a:p>
            <a:pPr lvl="0"/>
            <a:r>
              <a:rPr lang="en-US"/>
              <a:t>Text here </a:t>
            </a:r>
            <a:r>
              <a:rPr lang="en-US" err="1"/>
              <a:t>lorem</a:t>
            </a:r>
            <a:r>
              <a:rPr lang="en-US"/>
              <a:t> </a:t>
            </a:r>
            <a:r>
              <a:rPr lang="en-US" err="1"/>
              <a:t>ipsum</a:t>
            </a:r>
            <a:endParaRPr lang="en-US"/>
          </a:p>
        </p:txBody>
      </p:sp>
      <p:sp>
        <p:nvSpPr>
          <p:cNvPr id="12" name="Segnaposto testo 11"/>
          <p:cNvSpPr>
            <a:spLocks noGrp="1"/>
          </p:cNvSpPr>
          <p:nvPr>
            <p:ph type="body" sz="quarter" idx="37" hasCustomPrompt="1"/>
          </p:nvPr>
        </p:nvSpPr>
        <p:spPr>
          <a:xfrm>
            <a:off x="567926" y="683514"/>
            <a:ext cx="11145957" cy="232879"/>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Subtitle if present goes here</a:t>
            </a:r>
            <a:endParaRPr lang="en-GB"/>
          </a:p>
        </p:txBody>
      </p:sp>
      <p:sp>
        <p:nvSpPr>
          <p:cNvPr id="6" name="Segnaposto immagine 2"/>
          <p:cNvSpPr>
            <a:spLocks noGrp="1"/>
          </p:cNvSpPr>
          <p:nvPr>
            <p:ph type="pic" sz="quarter" idx="38" hasCustomPrompt="1"/>
          </p:nvPr>
        </p:nvSpPr>
        <p:spPr>
          <a:xfrm>
            <a:off x="1388534" y="6195485"/>
            <a:ext cx="1198033" cy="484716"/>
          </a:xfrm>
          <a:prstGeom prst="rect">
            <a:avLst/>
          </a:prstGeom>
        </p:spPr>
        <p:txBody>
          <a:bodyPr vert="horz" lIns="0" tIns="0" rIns="0" bIns="0"/>
          <a:lstStyle>
            <a:lvl1pPr marL="0" indent="0">
              <a:spcBef>
                <a:spcPts val="0"/>
              </a:spcBef>
              <a:buFontTx/>
              <a:buNone/>
              <a:defRPr sz="933" b="0" i="1" baseline="0">
                <a:solidFill>
                  <a:schemeClr val="accent5"/>
                </a:solidFill>
              </a:defRPr>
            </a:lvl1pPr>
          </a:lstStyle>
          <a:p>
            <a:r>
              <a:rPr lang="en-GB"/>
              <a:t>Click to insert a logo</a:t>
            </a:r>
          </a:p>
        </p:txBody>
      </p:sp>
    </p:spTree>
    <p:extLst>
      <p:ext uri="{BB962C8B-B14F-4D97-AF65-F5344CB8AC3E}">
        <p14:creationId xmlns:p14="http://schemas.microsoft.com/office/powerpoint/2010/main" val="23498929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 PHOTO">
    <p:spTree>
      <p:nvGrpSpPr>
        <p:cNvPr id="1" name=""/>
        <p:cNvGrpSpPr/>
        <p:nvPr/>
      </p:nvGrpSpPr>
      <p:grpSpPr>
        <a:xfrm>
          <a:off x="0" y="0"/>
          <a:ext cx="0" cy="0"/>
          <a:chOff x="0" y="0"/>
          <a:chExt cx="0" cy="0"/>
        </a:xfrm>
      </p:grpSpPr>
      <p:sp>
        <p:nvSpPr>
          <p:cNvPr id="7" name="Segnaposto numero diapositiva 6"/>
          <p:cNvSpPr>
            <a:spLocks noGrp="1"/>
          </p:cNvSpPr>
          <p:nvPr>
            <p:ph type="sldNum" sz="quarter" idx="35"/>
          </p:nvPr>
        </p:nvSpPr>
        <p:spPr/>
        <p:txBody>
          <a:bodyPr/>
          <a:lstStyle/>
          <a:p>
            <a:fld id="{9C18EA95-C3D3-214C-9452-EF8527DBCD86}" type="slidenum">
              <a:rPr lang="it-IT" smtClean="0"/>
              <a:pPr/>
              <a:t>‹N›</a:t>
            </a:fld>
            <a:endParaRPr lang="it-IT"/>
          </a:p>
        </p:txBody>
      </p:sp>
      <p:sp>
        <p:nvSpPr>
          <p:cNvPr id="3" name="Titolo 2"/>
          <p:cNvSpPr>
            <a:spLocks noGrp="1"/>
          </p:cNvSpPr>
          <p:nvPr>
            <p:ph type="title" hasCustomPrompt="1"/>
          </p:nvPr>
        </p:nvSpPr>
        <p:spPr/>
        <p:txBody>
          <a:bodyPr/>
          <a:lstStyle>
            <a:lvl1pPr>
              <a:defRPr baseline="0"/>
            </a:lvl1pPr>
          </a:lstStyle>
          <a:p>
            <a:r>
              <a:rPr lang="en-US"/>
              <a:t>Text + photo</a:t>
            </a:r>
            <a:endParaRPr lang="en-GB"/>
          </a:p>
        </p:txBody>
      </p:sp>
      <p:sp>
        <p:nvSpPr>
          <p:cNvPr id="10" name="Segnaposto testo 9"/>
          <p:cNvSpPr>
            <a:spLocks noGrp="1"/>
          </p:cNvSpPr>
          <p:nvPr>
            <p:ph type="body" sz="quarter" idx="36" hasCustomPrompt="1"/>
          </p:nvPr>
        </p:nvSpPr>
        <p:spPr>
          <a:xfrm>
            <a:off x="566869" y="1314811"/>
            <a:ext cx="5406871" cy="4733272"/>
          </a:xfrm>
        </p:spPr>
        <p:txBody>
          <a:bodyPr numCol="1" spcCol="0"/>
          <a:lstStyle>
            <a:lvl1pPr marL="383990" indent="-383990">
              <a:lnSpc>
                <a:spcPts val="2187"/>
              </a:lnSpc>
              <a:spcBef>
                <a:spcPts val="0"/>
              </a:spcBef>
              <a:spcAft>
                <a:spcPts val="533"/>
              </a:spcAft>
              <a:buSzPct val="130000"/>
              <a:buFont typeface="Arial"/>
              <a:buChar char="•"/>
              <a:defRPr baseline="0"/>
            </a:lvl1pPr>
          </a:lstStyle>
          <a:p>
            <a:pPr lvl="0"/>
            <a:r>
              <a:rPr lang="en-US"/>
              <a:t>Text here </a:t>
            </a:r>
            <a:r>
              <a:rPr lang="en-US" err="1"/>
              <a:t>lorem</a:t>
            </a:r>
            <a:r>
              <a:rPr lang="en-US"/>
              <a:t> </a:t>
            </a:r>
            <a:r>
              <a:rPr lang="en-US" err="1"/>
              <a:t>ipsum</a:t>
            </a:r>
            <a:endParaRPr lang="en-US"/>
          </a:p>
        </p:txBody>
      </p:sp>
      <p:sp>
        <p:nvSpPr>
          <p:cNvPr id="12" name="Segnaposto testo 11"/>
          <p:cNvSpPr>
            <a:spLocks noGrp="1"/>
          </p:cNvSpPr>
          <p:nvPr>
            <p:ph type="body" sz="quarter" idx="37" hasCustomPrompt="1"/>
          </p:nvPr>
        </p:nvSpPr>
        <p:spPr>
          <a:xfrm>
            <a:off x="567926" y="683514"/>
            <a:ext cx="11145957" cy="232879"/>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Subtitle if present goes here</a:t>
            </a:r>
            <a:endParaRPr lang="en-GB"/>
          </a:p>
        </p:txBody>
      </p:sp>
      <p:sp>
        <p:nvSpPr>
          <p:cNvPr id="9" name="Segnaposto immagine 8"/>
          <p:cNvSpPr>
            <a:spLocks noGrp="1"/>
          </p:cNvSpPr>
          <p:nvPr>
            <p:ph type="pic" sz="quarter" idx="39" hasCustomPrompt="1"/>
          </p:nvPr>
        </p:nvSpPr>
        <p:spPr>
          <a:xfrm>
            <a:off x="6205320" y="1315445"/>
            <a:ext cx="5508563" cy="4730751"/>
          </a:xfrm>
        </p:spPr>
        <p:txBody>
          <a:bodyPr/>
          <a:lstStyle>
            <a:lvl1pPr>
              <a:defRPr sz="1067" b="0" i="1">
                <a:solidFill>
                  <a:schemeClr val="accent5"/>
                </a:solidFill>
              </a:defRPr>
            </a:lvl1pPr>
          </a:lstStyle>
          <a:p>
            <a:r>
              <a:rPr lang="en-GB"/>
              <a:t>Click to insert a photo</a:t>
            </a:r>
          </a:p>
        </p:txBody>
      </p:sp>
      <p:sp>
        <p:nvSpPr>
          <p:cNvPr id="13" name="Segnaposto immagine 2"/>
          <p:cNvSpPr>
            <a:spLocks noGrp="1"/>
          </p:cNvSpPr>
          <p:nvPr>
            <p:ph type="pic" sz="quarter" idx="40" hasCustomPrompt="1"/>
          </p:nvPr>
        </p:nvSpPr>
        <p:spPr>
          <a:xfrm>
            <a:off x="1388534" y="6195485"/>
            <a:ext cx="1198033" cy="484716"/>
          </a:xfrm>
          <a:prstGeom prst="rect">
            <a:avLst/>
          </a:prstGeom>
        </p:spPr>
        <p:txBody>
          <a:bodyPr vert="horz" lIns="0" tIns="0" rIns="0" bIns="0"/>
          <a:lstStyle>
            <a:lvl1pPr marL="0" indent="0">
              <a:spcBef>
                <a:spcPts val="0"/>
              </a:spcBef>
              <a:buFontTx/>
              <a:buNone/>
              <a:defRPr sz="933" b="0" i="1" baseline="0">
                <a:solidFill>
                  <a:schemeClr val="accent5"/>
                </a:solidFill>
              </a:defRPr>
            </a:lvl1pPr>
          </a:lstStyle>
          <a:p>
            <a:r>
              <a:rPr lang="en-GB"/>
              <a:t>Click to insert a logo</a:t>
            </a:r>
          </a:p>
        </p:txBody>
      </p:sp>
    </p:spTree>
    <p:extLst>
      <p:ext uri="{BB962C8B-B14F-4D97-AF65-F5344CB8AC3E}">
        <p14:creationId xmlns:p14="http://schemas.microsoft.com/office/powerpoint/2010/main" val="42592672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 LARGE PHOTO">
    <p:spTree>
      <p:nvGrpSpPr>
        <p:cNvPr id="1" name=""/>
        <p:cNvGrpSpPr/>
        <p:nvPr/>
      </p:nvGrpSpPr>
      <p:grpSpPr>
        <a:xfrm>
          <a:off x="0" y="0"/>
          <a:ext cx="0" cy="0"/>
          <a:chOff x="0" y="0"/>
          <a:chExt cx="0" cy="0"/>
        </a:xfrm>
      </p:grpSpPr>
      <p:sp>
        <p:nvSpPr>
          <p:cNvPr id="7" name="Segnaposto numero diapositiva 6"/>
          <p:cNvSpPr>
            <a:spLocks noGrp="1"/>
          </p:cNvSpPr>
          <p:nvPr>
            <p:ph type="sldNum" sz="quarter" idx="35"/>
          </p:nvPr>
        </p:nvSpPr>
        <p:spPr/>
        <p:txBody>
          <a:bodyPr/>
          <a:lstStyle/>
          <a:p>
            <a:fld id="{9C18EA95-C3D3-214C-9452-EF8527DBCD86}" type="slidenum">
              <a:rPr lang="it-IT" smtClean="0"/>
              <a:pPr/>
              <a:t>‹N›</a:t>
            </a:fld>
            <a:endParaRPr lang="it-IT"/>
          </a:p>
        </p:txBody>
      </p:sp>
      <p:sp>
        <p:nvSpPr>
          <p:cNvPr id="3" name="Titolo 2"/>
          <p:cNvSpPr>
            <a:spLocks noGrp="1"/>
          </p:cNvSpPr>
          <p:nvPr>
            <p:ph type="title" hasCustomPrompt="1"/>
          </p:nvPr>
        </p:nvSpPr>
        <p:spPr/>
        <p:txBody>
          <a:bodyPr/>
          <a:lstStyle>
            <a:lvl1pPr>
              <a:defRPr baseline="0"/>
            </a:lvl1pPr>
          </a:lstStyle>
          <a:p>
            <a:r>
              <a:rPr lang="en-US"/>
              <a:t>Text + large photo</a:t>
            </a:r>
            <a:endParaRPr lang="en-GB"/>
          </a:p>
        </p:txBody>
      </p:sp>
      <p:sp>
        <p:nvSpPr>
          <p:cNvPr id="10" name="Segnaposto testo 9"/>
          <p:cNvSpPr>
            <a:spLocks noGrp="1"/>
          </p:cNvSpPr>
          <p:nvPr>
            <p:ph type="body" sz="quarter" idx="36" hasCustomPrompt="1"/>
          </p:nvPr>
        </p:nvSpPr>
        <p:spPr>
          <a:xfrm>
            <a:off x="566870" y="1314811"/>
            <a:ext cx="3545335" cy="4733272"/>
          </a:xfrm>
        </p:spPr>
        <p:txBody>
          <a:bodyPr numCol="1" spcCol="0"/>
          <a:lstStyle>
            <a:lvl1pPr>
              <a:lnSpc>
                <a:spcPts val="2187"/>
              </a:lnSpc>
              <a:spcBef>
                <a:spcPts val="0"/>
              </a:spcBef>
              <a:spcAft>
                <a:spcPts val="533"/>
              </a:spcAft>
              <a:defRPr/>
            </a:lvl1pPr>
          </a:lstStyle>
          <a:p>
            <a:pPr lvl="0"/>
            <a:r>
              <a:rPr lang="en-US"/>
              <a:t>Text here </a:t>
            </a:r>
            <a:r>
              <a:rPr lang="en-US" err="1"/>
              <a:t>lorem</a:t>
            </a:r>
            <a:r>
              <a:rPr lang="en-US"/>
              <a:t> </a:t>
            </a:r>
            <a:r>
              <a:rPr lang="en-US" err="1"/>
              <a:t>ipsum</a:t>
            </a:r>
            <a:endParaRPr lang="en-US"/>
          </a:p>
        </p:txBody>
      </p:sp>
      <p:sp>
        <p:nvSpPr>
          <p:cNvPr id="12" name="Segnaposto testo 11"/>
          <p:cNvSpPr>
            <a:spLocks noGrp="1"/>
          </p:cNvSpPr>
          <p:nvPr>
            <p:ph type="body" sz="quarter" idx="37" hasCustomPrompt="1"/>
          </p:nvPr>
        </p:nvSpPr>
        <p:spPr>
          <a:xfrm>
            <a:off x="567926" y="683514"/>
            <a:ext cx="11145957" cy="262761"/>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Subtitle if present goes here</a:t>
            </a:r>
            <a:endParaRPr lang="en-GB"/>
          </a:p>
        </p:txBody>
      </p:sp>
      <p:sp>
        <p:nvSpPr>
          <p:cNvPr id="8" name="Segnaposto immagine 8"/>
          <p:cNvSpPr>
            <a:spLocks noGrp="1"/>
          </p:cNvSpPr>
          <p:nvPr>
            <p:ph type="pic" sz="quarter" idx="39" hasCustomPrompt="1"/>
          </p:nvPr>
        </p:nvSpPr>
        <p:spPr>
          <a:xfrm>
            <a:off x="4392706" y="1315445"/>
            <a:ext cx="7321177" cy="4730751"/>
          </a:xfrm>
        </p:spPr>
        <p:txBody>
          <a:bodyPr/>
          <a:lstStyle>
            <a:lvl1pPr>
              <a:defRPr sz="1067" b="0" i="1">
                <a:solidFill>
                  <a:schemeClr val="accent5"/>
                </a:solidFill>
              </a:defRPr>
            </a:lvl1pPr>
          </a:lstStyle>
          <a:p>
            <a:r>
              <a:rPr lang="en-GB"/>
              <a:t>Click to insert a photo</a:t>
            </a:r>
          </a:p>
        </p:txBody>
      </p:sp>
      <p:sp>
        <p:nvSpPr>
          <p:cNvPr id="9" name="Segnaposto immagine 2"/>
          <p:cNvSpPr>
            <a:spLocks noGrp="1"/>
          </p:cNvSpPr>
          <p:nvPr>
            <p:ph type="pic" sz="quarter" idx="40" hasCustomPrompt="1"/>
          </p:nvPr>
        </p:nvSpPr>
        <p:spPr>
          <a:xfrm>
            <a:off x="1388534" y="6195485"/>
            <a:ext cx="1198033" cy="484716"/>
          </a:xfrm>
          <a:prstGeom prst="rect">
            <a:avLst/>
          </a:prstGeom>
        </p:spPr>
        <p:txBody>
          <a:bodyPr vert="horz" lIns="0" tIns="0" rIns="0" bIns="0"/>
          <a:lstStyle>
            <a:lvl1pPr marL="0" indent="0">
              <a:spcBef>
                <a:spcPts val="0"/>
              </a:spcBef>
              <a:buFontTx/>
              <a:buNone/>
              <a:defRPr sz="933" b="0" i="1" baseline="0">
                <a:solidFill>
                  <a:schemeClr val="accent5"/>
                </a:solidFill>
              </a:defRPr>
            </a:lvl1pPr>
          </a:lstStyle>
          <a:p>
            <a:r>
              <a:rPr lang="en-GB"/>
              <a:t>Click to insert a logo</a:t>
            </a:r>
          </a:p>
        </p:txBody>
      </p:sp>
    </p:spTree>
    <p:extLst>
      <p:ext uri="{BB962C8B-B14F-4D97-AF65-F5344CB8AC3E}">
        <p14:creationId xmlns:p14="http://schemas.microsoft.com/office/powerpoint/2010/main" val="30990005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NE COLUMN PHOTO">
    <p:spTree>
      <p:nvGrpSpPr>
        <p:cNvPr id="1" name=""/>
        <p:cNvGrpSpPr/>
        <p:nvPr/>
      </p:nvGrpSpPr>
      <p:grpSpPr>
        <a:xfrm>
          <a:off x="0" y="0"/>
          <a:ext cx="0" cy="0"/>
          <a:chOff x="0" y="0"/>
          <a:chExt cx="0" cy="0"/>
        </a:xfrm>
      </p:grpSpPr>
      <p:sp>
        <p:nvSpPr>
          <p:cNvPr id="7" name="Segnaposto numero diapositiva 6"/>
          <p:cNvSpPr>
            <a:spLocks noGrp="1"/>
          </p:cNvSpPr>
          <p:nvPr>
            <p:ph type="sldNum" sz="quarter" idx="35"/>
          </p:nvPr>
        </p:nvSpPr>
        <p:spPr/>
        <p:txBody>
          <a:bodyPr/>
          <a:lstStyle/>
          <a:p>
            <a:fld id="{9C18EA95-C3D3-214C-9452-EF8527DBCD86}" type="slidenum">
              <a:rPr lang="it-IT" smtClean="0"/>
              <a:pPr/>
              <a:t>‹N›</a:t>
            </a:fld>
            <a:endParaRPr lang="it-IT"/>
          </a:p>
        </p:txBody>
      </p:sp>
      <p:sp>
        <p:nvSpPr>
          <p:cNvPr id="3" name="Titolo 2"/>
          <p:cNvSpPr>
            <a:spLocks noGrp="1"/>
          </p:cNvSpPr>
          <p:nvPr>
            <p:ph type="title" hasCustomPrompt="1"/>
          </p:nvPr>
        </p:nvSpPr>
        <p:spPr/>
        <p:txBody>
          <a:bodyPr/>
          <a:lstStyle>
            <a:lvl1pPr>
              <a:defRPr baseline="0"/>
            </a:lvl1pPr>
          </a:lstStyle>
          <a:p>
            <a:r>
              <a:rPr lang="en-US"/>
              <a:t>One column photo</a:t>
            </a:r>
            <a:endParaRPr lang="en-GB"/>
          </a:p>
        </p:txBody>
      </p:sp>
      <p:sp>
        <p:nvSpPr>
          <p:cNvPr id="12" name="Segnaposto testo 11"/>
          <p:cNvSpPr>
            <a:spLocks noGrp="1"/>
          </p:cNvSpPr>
          <p:nvPr>
            <p:ph type="body" sz="quarter" idx="37" hasCustomPrompt="1"/>
          </p:nvPr>
        </p:nvSpPr>
        <p:spPr>
          <a:xfrm>
            <a:off x="567926" y="683513"/>
            <a:ext cx="11145957" cy="252800"/>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Subtitle if present goes here</a:t>
            </a:r>
            <a:endParaRPr lang="en-GB"/>
          </a:p>
        </p:txBody>
      </p:sp>
      <p:sp>
        <p:nvSpPr>
          <p:cNvPr id="8" name="Segnaposto immagine 8"/>
          <p:cNvSpPr>
            <a:spLocks noGrp="1"/>
          </p:cNvSpPr>
          <p:nvPr>
            <p:ph type="pic" sz="quarter" idx="39" hasCustomPrompt="1"/>
          </p:nvPr>
        </p:nvSpPr>
        <p:spPr>
          <a:xfrm>
            <a:off x="567765" y="1315445"/>
            <a:ext cx="11146117" cy="4730751"/>
          </a:xfrm>
        </p:spPr>
        <p:txBody>
          <a:bodyPr/>
          <a:lstStyle>
            <a:lvl1pPr>
              <a:defRPr sz="1067" b="0" i="1">
                <a:solidFill>
                  <a:schemeClr val="accent5"/>
                </a:solidFill>
              </a:defRPr>
            </a:lvl1pPr>
          </a:lstStyle>
          <a:p>
            <a:r>
              <a:rPr lang="en-GB"/>
              <a:t>Click to insert a photo</a:t>
            </a:r>
          </a:p>
        </p:txBody>
      </p:sp>
      <p:sp>
        <p:nvSpPr>
          <p:cNvPr id="9" name="Segnaposto immagine 2"/>
          <p:cNvSpPr>
            <a:spLocks noGrp="1"/>
          </p:cNvSpPr>
          <p:nvPr>
            <p:ph type="pic" sz="quarter" idx="36" hasCustomPrompt="1"/>
          </p:nvPr>
        </p:nvSpPr>
        <p:spPr>
          <a:xfrm>
            <a:off x="1388534" y="6195485"/>
            <a:ext cx="1198033" cy="484716"/>
          </a:xfrm>
          <a:prstGeom prst="rect">
            <a:avLst/>
          </a:prstGeom>
        </p:spPr>
        <p:txBody>
          <a:bodyPr vert="horz" lIns="0" tIns="0" rIns="0" bIns="0"/>
          <a:lstStyle>
            <a:lvl1pPr marL="0" indent="0">
              <a:spcBef>
                <a:spcPts val="0"/>
              </a:spcBef>
              <a:buFontTx/>
              <a:buNone/>
              <a:defRPr sz="933" b="0" i="1" baseline="0">
                <a:solidFill>
                  <a:schemeClr val="accent5"/>
                </a:solidFill>
              </a:defRPr>
            </a:lvl1pPr>
          </a:lstStyle>
          <a:p>
            <a:r>
              <a:rPr lang="en-GB"/>
              <a:t>Click to insert a logo</a:t>
            </a:r>
          </a:p>
        </p:txBody>
      </p:sp>
    </p:spTree>
    <p:extLst>
      <p:ext uri="{BB962C8B-B14F-4D97-AF65-F5344CB8AC3E}">
        <p14:creationId xmlns:p14="http://schemas.microsoft.com/office/powerpoint/2010/main" val="38141867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 CHART">
    <p:spTree>
      <p:nvGrpSpPr>
        <p:cNvPr id="1" name=""/>
        <p:cNvGrpSpPr/>
        <p:nvPr/>
      </p:nvGrpSpPr>
      <p:grpSpPr>
        <a:xfrm>
          <a:off x="0" y="0"/>
          <a:ext cx="0" cy="0"/>
          <a:chOff x="0" y="0"/>
          <a:chExt cx="0" cy="0"/>
        </a:xfrm>
      </p:grpSpPr>
      <p:sp>
        <p:nvSpPr>
          <p:cNvPr id="7" name="Segnaposto numero diapositiva 6"/>
          <p:cNvSpPr>
            <a:spLocks noGrp="1"/>
          </p:cNvSpPr>
          <p:nvPr>
            <p:ph type="sldNum" sz="quarter" idx="35"/>
          </p:nvPr>
        </p:nvSpPr>
        <p:spPr/>
        <p:txBody>
          <a:bodyPr/>
          <a:lstStyle/>
          <a:p>
            <a:fld id="{9C18EA95-C3D3-214C-9452-EF8527DBCD86}" type="slidenum">
              <a:rPr lang="it-IT" smtClean="0"/>
              <a:pPr/>
              <a:t>‹N›</a:t>
            </a:fld>
            <a:endParaRPr lang="it-IT"/>
          </a:p>
        </p:txBody>
      </p:sp>
      <p:sp>
        <p:nvSpPr>
          <p:cNvPr id="3" name="Titolo 2"/>
          <p:cNvSpPr>
            <a:spLocks noGrp="1"/>
          </p:cNvSpPr>
          <p:nvPr>
            <p:ph type="title" hasCustomPrompt="1"/>
          </p:nvPr>
        </p:nvSpPr>
        <p:spPr/>
        <p:txBody>
          <a:bodyPr/>
          <a:lstStyle>
            <a:lvl1pPr>
              <a:defRPr baseline="0"/>
            </a:lvl1pPr>
          </a:lstStyle>
          <a:p>
            <a:r>
              <a:rPr lang="en-US"/>
              <a:t>Text + chart</a:t>
            </a:r>
            <a:endParaRPr lang="en-GB"/>
          </a:p>
        </p:txBody>
      </p:sp>
      <p:sp>
        <p:nvSpPr>
          <p:cNvPr id="10" name="Segnaposto testo 9"/>
          <p:cNvSpPr>
            <a:spLocks noGrp="1"/>
          </p:cNvSpPr>
          <p:nvPr>
            <p:ph type="body" sz="quarter" idx="36" hasCustomPrompt="1"/>
          </p:nvPr>
        </p:nvSpPr>
        <p:spPr>
          <a:xfrm>
            <a:off x="566869" y="1314811"/>
            <a:ext cx="5319955" cy="4733272"/>
          </a:xfrm>
        </p:spPr>
        <p:txBody>
          <a:bodyPr numCol="1" spcCol="0"/>
          <a:lstStyle>
            <a:lvl1pPr>
              <a:lnSpc>
                <a:spcPts val="2187"/>
              </a:lnSpc>
              <a:spcBef>
                <a:spcPts val="0"/>
              </a:spcBef>
              <a:spcAft>
                <a:spcPts val="533"/>
              </a:spcAft>
              <a:defRPr/>
            </a:lvl1pPr>
          </a:lstStyle>
          <a:p>
            <a:pPr lvl="0"/>
            <a:r>
              <a:rPr lang="en-US"/>
              <a:t>Text here </a:t>
            </a:r>
            <a:r>
              <a:rPr lang="en-US" err="1"/>
              <a:t>lorem</a:t>
            </a:r>
            <a:r>
              <a:rPr lang="en-US"/>
              <a:t> </a:t>
            </a:r>
            <a:r>
              <a:rPr lang="en-US" err="1"/>
              <a:t>ipsum</a:t>
            </a:r>
            <a:endParaRPr lang="en-US"/>
          </a:p>
        </p:txBody>
      </p:sp>
      <p:sp>
        <p:nvSpPr>
          <p:cNvPr id="12" name="Segnaposto testo 11"/>
          <p:cNvSpPr>
            <a:spLocks noGrp="1"/>
          </p:cNvSpPr>
          <p:nvPr>
            <p:ph type="body" sz="quarter" idx="37" hasCustomPrompt="1"/>
          </p:nvPr>
        </p:nvSpPr>
        <p:spPr>
          <a:xfrm>
            <a:off x="567926" y="683513"/>
            <a:ext cx="11145957" cy="252800"/>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Subtitle if present goes here</a:t>
            </a:r>
            <a:endParaRPr lang="en-GB"/>
          </a:p>
        </p:txBody>
      </p:sp>
      <p:cxnSp>
        <p:nvCxnSpPr>
          <p:cNvPr id="8" name="Connettore 1 7"/>
          <p:cNvCxnSpPr/>
          <p:nvPr userDrawn="1"/>
        </p:nvCxnSpPr>
        <p:spPr>
          <a:xfrm>
            <a:off x="6315145" y="1334744"/>
            <a:ext cx="5388784" cy="0"/>
          </a:xfrm>
          <a:prstGeom prst="line">
            <a:avLst/>
          </a:prstGeom>
          <a:ln w="3175">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1" name="Segnaposto testo 10"/>
          <p:cNvSpPr>
            <a:spLocks noGrp="1"/>
          </p:cNvSpPr>
          <p:nvPr>
            <p:ph type="body" sz="quarter" idx="39" hasCustomPrompt="1"/>
          </p:nvPr>
        </p:nvSpPr>
        <p:spPr>
          <a:xfrm>
            <a:off x="6315147" y="1373840"/>
            <a:ext cx="5388783" cy="419101"/>
          </a:xfrm>
        </p:spPr>
        <p:txBody>
          <a:bodyPr/>
          <a:lstStyle>
            <a:lvl1pPr>
              <a:lnSpc>
                <a:spcPts val="1333"/>
              </a:lnSpc>
              <a:defRPr sz="1067" b="1" i="0" baseline="0"/>
            </a:lvl1pPr>
            <a:lvl2pPr>
              <a:lnSpc>
                <a:spcPts val="1573"/>
              </a:lnSpc>
              <a:defRPr sz="1200" baseline="0"/>
            </a:lvl2pPr>
            <a:lvl3pPr>
              <a:lnSpc>
                <a:spcPts val="1573"/>
              </a:lnSpc>
              <a:defRPr sz="1200" baseline="0"/>
            </a:lvl3pPr>
            <a:lvl4pPr>
              <a:lnSpc>
                <a:spcPts val="1573"/>
              </a:lnSpc>
              <a:defRPr sz="1200" baseline="0"/>
            </a:lvl4pPr>
            <a:lvl5pPr>
              <a:lnSpc>
                <a:spcPts val="1573"/>
              </a:lnSpc>
              <a:defRPr sz="1200" baseline="0"/>
            </a:lvl5pPr>
          </a:lstStyle>
          <a:p>
            <a:pPr lvl="0"/>
            <a:r>
              <a:rPr lang="en-US"/>
              <a:t>Chart title goes here </a:t>
            </a:r>
            <a:r>
              <a:rPr lang="en-US" err="1"/>
              <a:t>lorem</a:t>
            </a:r>
            <a:r>
              <a:rPr lang="en-US"/>
              <a:t> </a:t>
            </a:r>
            <a:r>
              <a:rPr lang="en-US" err="1"/>
              <a:t>ipsum</a:t>
            </a:r>
            <a:endParaRPr lang="en-GB"/>
          </a:p>
        </p:txBody>
      </p:sp>
      <p:sp>
        <p:nvSpPr>
          <p:cNvPr id="14" name="Segnaposto grafico 13"/>
          <p:cNvSpPr>
            <a:spLocks noGrp="1"/>
          </p:cNvSpPr>
          <p:nvPr>
            <p:ph type="chart" sz="quarter" idx="40" hasCustomPrompt="1"/>
          </p:nvPr>
        </p:nvSpPr>
        <p:spPr>
          <a:xfrm>
            <a:off x="6314766" y="1893420"/>
            <a:ext cx="5399117" cy="4152776"/>
          </a:xfrm>
        </p:spPr>
        <p:txBody>
          <a:bodyPr/>
          <a:lstStyle>
            <a:lvl1pPr>
              <a:defRPr sz="1067" b="0" i="1">
                <a:solidFill>
                  <a:schemeClr val="accent5"/>
                </a:solidFill>
              </a:defRPr>
            </a:lvl1pPr>
          </a:lstStyle>
          <a:p>
            <a:r>
              <a:rPr lang="en-GB"/>
              <a:t>Click to insert a chart</a:t>
            </a:r>
          </a:p>
        </p:txBody>
      </p:sp>
      <p:sp>
        <p:nvSpPr>
          <p:cNvPr id="15" name="Segnaposto immagine 2"/>
          <p:cNvSpPr>
            <a:spLocks noGrp="1"/>
          </p:cNvSpPr>
          <p:nvPr>
            <p:ph type="pic" sz="quarter" idx="41" hasCustomPrompt="1"/>
          </p:nvPr>
        </p:nvSpPr>
        <p:spPr>
          <a:xfrm>
            <a:off x="1388534" y="6195485"/>
            <a:ext cx="1198033" cy="484716"/>
          </a:xfrm>
          <a:prstGeom prst="rect">
            <a:avLst/>
          </a:prstGeom>
        </p:spPr>
        <p:txBody>
          <a:bodyPr vert="horz" lIns="0" tIns="0" rIns="0" bIns="0"/>
          <a:lstStyle>
            <a:lvl1pPr marL="0" indent="0">
              <a:spcBef>
                <a:spcPts val="0"/>
              </a:spcBef>
              <a:buFontTx/>
              <a:buNone/>
              <a:defRPr sz="933" b="0" i="1" baseline="0">
                <a:solidFill>
                  <a:schemeClr val="accent5"/>
                </a:solidFill>
              </a:defRPr>
            </a:lvl1pPr>
          </a:lstStyle>
          <a:p>
            <a:r>
              <a:rPr lang="en-GB"/>
              <a:t>Click to insert a logo</a:t>
            </a:r>
          </a:p>
        </p:txBody>
      </p:sp>
    </p:spTree>
    <p:extLst>
      <p:ext uri="{BB962C8B-B14F-4D97-AF65-F5344CB8AC3E}">
        <p14:creationId xmlns:p14="http://schemas.microsoft.com/office/powerpoint/2010/main" val="12134356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S CHARTS">
    <p:spTree>
      <p:nvGrpSpPr>
        <p:cNvPr id="1" name=""/>
        <p:cNvGrpSpPr/>
        <p:nvPr/>
      </p:nvGrpSpPr>
      <p:grpSpPr>
        <a:xfrm>
          <a:off x="0" y="0"/>
          <a:ext cx="0" cy="0"/>
          <a:chOff x="0" y="0"/>
          <a:chExt cx="0" cy="0"/>
        </a:xfrm>
      </p:grpSpPr>
      <p:sp>
        <p:nvSpPr>
          <p:cNvPr id="7" name="Segnaposto numero diapositiva 6"/>
          <p:cNvSpPr>
            <a:spLocks noGrp="1"/>
          </p:cNvSpPr>
          <p:nvPr>
            <p:ph type="sldNum" sz="quarter" idx="35"/>
          </p:nvPr>
        </p:nvSpPr>
        <p:spPr/>
        <p:txBody>
          <a:bodyPr/>
          <a:lstStyle/>
          <a:p>
            <a:fld id="{9C18EA95-C3D3-214C-9452-EF8527DBCD86}" type="slidenum">
              <a:rPr lang="it-IT" smtClean="0"/>
              <a:pPr/>
              <a:t>‹N›</a:t>
            </a:fld>
            <a:endParaRPr lang="it-IT"/>
          </a:p>
        </p:txBody>
      </p:sp>
      <p:sp>
        <p:nvSpPr>
          <p:cNvPr id="3" name="Titolo 2"/>
          <p:cNvSpPr>
            <a:spLocks noGrp="1"/>
          </p:cNvSpPr>
          <p:nvPr>
            <p:ph type="title" hasCustomPrompt="1"/>
          </p:nvPr>
        </p:nvSpPr>
        <p:spPr/>
        <p:txBody>
          <a:bodyPr/>
          <a:lstStyle>
            <a:lvl1pPr>
              <a:defRPr baseline="0"/>
            </a:lvl1pPr>
          </a:lstStyle>
          <a:p>
            <a:r>
              <a:rPr lang="en-US"/>
              <a:t>Two columns charts</a:t>
            </a:r>
            <a:endParaRPr lang="en-GB"/>
          </a:p>
        </p:txBody>
      </p:sp>
      <p:sp>
        <p:nvSpPr>
          <p:cNvPr id="12" name="Segnaposto testo 11"/>
          <p:cNvSpPr>
            <a:spLocks noGrp="1"/>
          </p:cNvSpPr>
          <p:nvPr>
            <p:ph type="body" sz="quarter" idx="37" hasCustomPrompt="1"/>
          </p:nvPr>
        </p:nvSpPr>
        <p:spPr>
          <a:xfrm>
            <a:off x="567926" y="683513"/>
            <a:ext cx="11145957" cy="252800"/>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Subtitle if present goes here</a:t>
            </a:r>
            <a:endParaRPr lang="en-GB"/>
          </a:p>
        </p:txBody>
      </p:sp>
      <p:cxnSp>
        <p:nvCxnSpPr>
          <p:cNvPr id="9" name="Connettore 1 8"/>
          <p:cNvCxnSpPr/>
          <p:nvPr userDrawn="1"/>
        </p:nvCxnSpPr>
        <p:spPr>
          <a:xfrm>
            <a:off x="6315145" y="1334744"/>
            <a:ext cx="5388784" cy="0"/>
          </a:xfrm>
          <a:prstGeom prst="line">
            <a:avLst/>
          </a:prstGeom>
          <a:ln w="3175">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1" name="Segnaposto testo 10"/>
          <p:cNvSpPr>
            <a:spLocks noGrp="1"/>
          </p:cNvSpPr>
          <p:nvPr>
            <p:ph type="body" sz="quarter" idx="40" hasCustomPrompt="1"/>
          </p:nvPr>
        </p:nvSpPr>
        <p:spPr>
          <a:xfrm>
            <a:off x="6315147" y="1373840"/>
            <a:ext cx="5388783" cy="419101"/>
          </a:xfrm>
        </p:spPr>
        <p:txBody>
          <a:bodyPr/>
          <a:lstStyle>
            <a:lvl1pPr>
              <a:lnSpc>
                <a:spcPts val="1333"/>
              </a:lnSpc>
              <a:defRPr sz="1067" b="1" i="0" baseline="0"/>
            </a:lvl1pPr>
            <a:lvl2pPr>
              <a:lnSpc>
                <a:spcPts val="1573"/>
              </a:lnSpc>
              <a:defRPr sz="1200" baseline="0"/>
            </a:lvl2pPr>
            <a:lvl3pPr>
              <a:lnSpc>
                <a:spcPts val="1573"/>
              </a:lnSpc>
              <a:defRPr sz="1200" baseline="0"/>
            </a:lvl3pPr>
            <a:lvl4pPr>
              <a:lnSpc>
                <a:spcPts val="1573"/>
              </a:lnSpc>
              <a:defRPr sz="1200" baseline="0"/>
            </a:lvl4pPr>
            <a:lvl5pPr>
              <a:lnSpc>
                <a:spcPts val="1573"/>
              </a:lnSpc>
              <a:defRPr sz="1200" baseline="0"/>
            </a:lvl5pPr>
          </a:lstStyle>
          <a:p>
            <a:pPr lvl="0"/>
            <a:r>
              <a:rPr lang="en-US"/>
              <a:t>Chart title goes here </a:t>
            </a:r>
            <a:r>
              <a:rPr lang="en-US" err="1"/>
              <a:t>lorem</a:t>
            </a:r>
            <a:r>
              <a:rPr lang="en-US"/>
              <a:t> </a:t>
            </a:r>
            <a:r>
              <a:rPr lang="en-US" err="1"/>
              <a:t>ipsum</a:t>
            </a:r>
            <a:endParaRPr lang="en-GB"/>
          </a:p>
        </p:txBody>
      </p:sp>
      <p:cxnSp>
        <p:nvCxnSpPr>
          <p:cNvPr id="13" name="Connettore 1 12"/>
          <p:cNvCxnSpPr/>
          <p:nvPr userDrawn="1"/>
        </p:nvCxnSpPr>
        <p:spPr>
          <a:xfrm>
            <a:off x="567764" y="1334744"/>
            <a:ext cx="5388784" cy="0"/>
          </a:xfrm>
          <a:prstGeom prst="line">
            <a:avLst/>
          </a:prstGeom>
          <a:ln w="3175">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4" name="Segnaposto testo 10"/>
          <p:cNvSpPr>
            <a:spLocks noGrp="1"/>
          </p:cNvSpPr>
          <p:nvPr>
            <p:ph type="body" sz="quarter" idx="41" hasCustomPrompt="1"/>
          </p:nvPr>
        </p:nvSpPr>
        <p:spPr>
          <a:xfrm>
            <a:off x="567766" y="1373840"/>
            <a:ext cx="5388783" cy="419101"/>
          </a:xfrm>
        </p:spPr>
        <p:txBody>
          <a:bodyPr/>
          <a:lstStyle>
            <a:lvl1pPr>
              <a:lnSpc>
                <a:spcPts val="1333"/>
              </a:lnSpc>
              <a:defRPr sz="1067" b="1" i="0" baseline="0"/>
            </a:lvl1pPr>
            <a:lvl2pPr>
              <a:lnSpc>
                <a:spcPts val="1573"/>
              </a:lnSpc>
              <a:defRPr sz="1200" baseline="0"/>
            </a:lvl2pPr>
            <a:lvl3pPr>
              <a:lnSpc>
                <a:spcPts val="1573"/>
              </a:lnSpc>
              <a:defRPr sz="1200" baseline="0"/>
            </a:lvl3pPr>
            <a:lvl4pPr>
              <a:lnSpc>
                <a:spcPts val="1573"/>
              </a:lnSpc>
              <a:defRPr sz="1200" baseline="0"/>
            </a:lvl4pPr>
            <a:lvl5pPr>
              <a:lnSpc>
                <a:spcPts val="1573"/>
              </a:lnSpc>
              <a:defRPr sz="1200" baseline="0"/>
            </a:lvl5pPr>
          </a:lstStyle>
          <a:p>
            <a:pPr lvl="0"/>
            <a:r>
              <a:rPr lang="en-US"/>
              <a:t>Chart title goes here </a:t>
            </a:r>
            <a:r>
              <a:rPr lang="en-US" err="1"/>
              <a:t>lorem</a:t>
            </a:r>
            <a:r>
              <a:rPr lang="en-US"/>
              <a:t> </a:t>
            </a:r>
            <a:r>
              <a:rPr lang="en-US" err="1"/>
              <a:t>ipsum</a:t>
            </a:r>
            <a:endParaRPr lang="en-GB"/>
          </a:p>
        </p:txBody>
      </p:sp>
      <p:sp>
        <p:nvSpPr>
          <p:cNvPr id="15" name="Segnaposto grafico 13"/>
          <p:cNvSpPr>
            <a:spLocks noGrp="1"/>
          </p:cNvSpPr>
          <p:nvPr>
            <p:ph type="chart" sz="quarter" idx="42" hasCustomPrompt="1"/>
          </p:nvPr>
        </p:nvSpPr>
        <p:spPr>
          <a:xfrm>
            <a:off x="6314766" y="1893420"/>
            <a:ext cx="5399117" cy="4152776"/>
          </a:xfrm>
        </p:spPr>
        <p:txBody>
          <a:bodyPr/>
          <a:lstStyle>
            <a:lvl1pPr>
              <a:defRPr sz="1067" b="0" i="1">
                <a:solidFill>
                  <a:schemeClr val="accent5"/>
                </a:solidFill>
              </a:defRPr>
            </a:lvl1pPr>
          </a:lstStyle>
          <a:p>
            <a:r>
              <a:rPr lang="en-GB"/>
              <a:t>Click to insert a chart</a:t>
            </a:r>
          </a:p>
        </p:txBody>
      </p:sp>
      <p:sp>
        <p:nvSpPr>
          <p:cNvPr id="16" name="Segnaposto grafico 13"/>
          <p:cNvSpPr>
            <a:spLocks noGrp="1"/>
          </p:cNvSpPr>
          <p:nvPr>
            <p:ph type="chart" sz="quarter" idx="43" hasCustomPrompt="1"/>
          </p:nvPr>
        </p:nvSpPr>
        <p:spPr>
          <a:xfrm>
            <a:off x="567394" y="1893420"/>
            <a:ext cx="5399117" cy="4152776"/>
          </a:xfrm>
        </p:spPr>
        <p:txBody>
          <a:bodyPr/>
          <a:lstStyle>
            <a:lvl1pPr>
              <a:defRPr sz="1067" b="0" i="1">
                <a:solidFill>
                  <a:schemeClr val="accent5"/>
                </a:solidFill>
              </a:defRPr>
            </a:lvl1pPr>
          </a:lstStyle>
          <a:p>
            <a:r>
              <a:rPr lang="en-GB"/>
              <a:t>Click to insert a chart</a:t>
            </a:r>
          </a:p>
        </p:txBody>
      </p:sp>
      <p:sp>
        <p:nvSpPr>
          <p:cNvPr id="17" name="Segnaposto immagine 2"/>
          <p:cNvSpPr>
            <a:spLocks noGrp="1"/>
          </p:cNvSpPr>
          <p:nvPr>
            <p:ph type="pic" sz="quarter" idx="36" hasCustomPrompt="1"/>
          </p:nvPr>
        </p:nvSpPr>
        <p:spPr>
          <a:xfrm>
            <a:off x="1388534" y="6195485"/>
            <a:ext cx="1198033" cy="484716"/>
          </a:xfrm>
          <a:prstGeom prst="rect">
            <a:avLst/>
          </a:prstGeom>
        </p:spPr>
        <p:txBody>
          <a:bodyPr vert="horz" lIns="0" tIns="0" rIns="0" bIns="0"/>
          <a:lstStyle>
            <a:lvl1pPr marL="0" indent="0">
              <a:spcBef>
                <a:spcPts val="0"/>
              </a:spcBef>
              <a:buFontTx/>
              <a:buNone/>
              <a:defRPr sz="933" b="0" i="1" baseline="0">
                <a:solidFill>
                  <a:schemeClr val="accent5"/>
                </a:solidFill>
              </a:defRPr>
            </a:lvl1pPr>
          </a:lstStyle>
          <a:p>
            <a:r>
              <a:rPr lang="en-GB"/>
              <a:t>Click to insert a logo</a:t>
            </a:r>
          </a:p>
        </p:txBody>
      </p:sp>
    </p:spTree>
    <p:extLst>
      <p:ext uri="{BB962C8B-B14F-4D97-AF65-F5344CB8AC3E}">
        <p14:creationId xmlns:p14="http://schemas.microsoft.com/office/powerpoint/2010/main" val="908172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S TEXT + CHART">
    <p:spTree>
      <p:nvGrpSpPr>
        <p:cNvPr id="1" name=""/>
        <p:cNvGrpSpPr/>
        <p:nvPr/>
      </p:nvGrpSpPr>
      <p:grpSpPr>
        <a:xfrm>
          <a:off x="0" y="0"/>
          <a:ext cx="0" cy="0"/>
          <a:chOff x="0" y="0"/>
          <a:chExt cx="0" cy="0"/>
        </a:xfrm>
      </p:grpSpPr>
      <p:sp>
        <p:nvSpPr>
          <p:cNvPr id="7" name="Segnaposto numero diapositiva 6"/>
          <p:cNvSpPr>
            <a:spLocks noGrp="1"/>
          </p:cNvSpPr>
          <p:nvPr>
            <p:ph type="sldNum" sz="quarter" idx="35"/>
          </p:nvPr>
        </p:nvSpPr>
        <p:spPr/>
        <p:txBody>
          <a:bodyPr/>
          <a:lstStyle/>
          <a:p>
            <a:fld id="{9C18EA95-C3D3-214C-9452-EF8527DBCD86}" type="slidenum">
              <a:rPr lang="it-IT" smtClean="0"/>
              <a:pPr/>
              <a:t>‹N›</a:t>
            </a:fld>
            <a:endParaRPr lang="it-IT"/>
          </a:p>
        </p:txBody>
      </p:sp>
      <p:sp>
        <p:nvSpPr>
          <p:cNvPr id="3" name="Titolo 2"/>
          <p:cNvSpPr>
            <a:spLocks noGrp="1"/>
          </p:cNvSpPr>
          <p:nvPr>
            <p:ph type="title" hasCustomPrompt="1"/>
          </p:nvPr>
        </p:nvSpPr>
        <p:spPr/>
        <p:txBody>
          <a:bodyPr/>
          <a:lstStyle>
            <a:lvl1pPr>
              <a:defRPr baseline="0"/>
            </a:lvl1pPr>
          </a:lstStyle>
          <a:p>
            <a:r>
              <a:rPr lang="en-US"/>
              <a:t>Two columns text + chart</a:t>
            </a:r>
            <a:endParaRPr lang="en-GB"/>
          </a:p>
        </p:txBody>
      </p:sp>
      <p:sp>
        <p:nvSpPr>
          <p:cNvPr id="10" name="Segnaposto testo 9"/>
          <p:cNvSpPr>
            <a:spLocks noGrp="1"/>
          </p:cNvSpPr>
          <p:nvPr>
            <p:ph type="body" sz="quarter" idx="36" hasCustomPrompt="1"/>
          </p:nvPr>
        </p:nvSpPr>
        <p:spPr>
          <a:xfrm>
            <a:off x="566869" y="1314812"/>
            <a:ext cx="5319955" cy="1733189"/>
          </a:xfrm>
        </p:spPr>
        <p:txBody>
          <a:bodyPr numCol="1" spcCol="0"/>
          <a:lstStyle>
            <a:lvl1pPr>
              <a:lnSpc>
                <a:spcPts val="2187"/>
              </a:lnSpc>
              <a:spcBef>
                <a:spcPts val="0"/>
              </a:spcBef>
              <a:spcAft>
                <a:spcPts val="533"/>
              </a:spcAft>
              <a:defRPr/>
            </a:lvl1pPr>
          </a:lstStyle>
          <a:p>
            <a:pPr lvl="0"/>
            <a:r>
              <a:rPr lang="en-US"/>
              <a:t>Text here </a:t>
            </a:r>
            <a:r>
              <a:rPr lang="en-US" err="1"/>
              <a:t>lorem</a:t>
            </a:r>
            <a:r>
              <a:rPr lang="en-US"/>
              <a:t> </a:t>
            </a:r>
            <a:r>
              <a:rPr lang="en-US" err="1"/>
              <a:t>ipsum</a:t>
            </a:r>
            <a:endParaRPr lang="en-US"/>
          </a:p>
        </p:txBody>
      </p:sp>
      <p:sp>
        <p:nvSpPr>
          <p:cNvPr id="12" name="Segnaposto testo 11"/>
          <p:cNvSpPr>
            <a:spLocks noGrp="1"/>
          </p:cNvSpPr>
          <p:nvPr>
            <p:ph type="body" sz="quarter" idx="37" hasCustomPrompt="1"/>
          </p:nvPr>
        </p:nvSpPr>
        <p:spPr>
          <a:xfrm>
            <a:off x="567926" y="683513"/>
            <a:ext cx="11135996" cy="252800"/>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Subtitle if present goes here</a:t>
            </a:r>
            <a:endParaRPr lang="en-GB"/>
          </a:p>
        </p:txBody>
      </p:sp>
      <p:sp>
        <p:nvSpPr>
          <p:cNvPr id="8" name="Segnaposto testo 9"/>
          <p:cNvSpPr>
            <a:spLocks noGrp="1"/>
          </p:cNvSpPr>
          <p:nvPr>
            <p:ph type="body" sz="quarter" idx="39" hasCustomPrompt="1"/>
          </p:nvPr>
        </p:nvSpPr>
        <p:spPr>
          <a:xfrm>
            <a:off x="6315137" y="1314812"/>
            <a:ext cx="5398745" cy="1733189"/>
          </a:xfrm>
        </p:spPr>
        <p:txBody>
          <a:bodyPr numCol="1" spcCol="0"/>
          <a:lstStyle>
            <a:lvl1pPr>
              <a:lnSpc>
                <a:spcPts val="2187"/>
              </a:lnSpc>
              <a:spcBef>
                <a:spcPts val="0"/>
              </a:spcBef>
              <a:spcAft>
                <a:spcPts val="533"/>
              </a:spcAft>
              <a:defRPr/>
            </a:lvl1pPr>
          </a:lstStyle>
          <a:p>
            <a:pPr lvl="0"/>
            <a:r>
              <a:rPr lang="en-US"/>
              <a:t>Text here </a:t>
            </a:r>
            <a:r>
              <a:rPr lang="en-US" err="1"/>
              <a:t>lorem</a:t>
            </a:r>
            <a:r>
              <a:rPr lang="en-US"/>
              <a:t> </a:t>
            </a:r>
            <a:r>
              <a:rPr lang="en-US" err="1"/>
              <a:t>ipsum</a:t>
            </a:r>
            <a:endParaRPr lang="en-US"/>
          </a:p>
        </p:txBody>
      </p:sp>
      <p:cxnSp>
        <p:nvCxnSpPr>
          <p:cNvPr id="11" name="Connettore 1 10"/>
          <p:cNvCxnSpPr/>
          <p:nvPr userDrawn="1"/>
        </p:nvCxnSpPr>
        <p:spPr>
          <a:xfrm>
            <a:off x="6325107" y="3147607"/>
            <a:ext cx="5388784" cy="0"/>
          </a:xfrm>
          <a:prstGeom prst="line">
            <a:avLst/>
          </a:prstGeom>
          <a:ln w="3175">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3" name="Segnaposto testo 10"/>
          <p:cNvSpPr>
            <a:spLocks noGrp="1"/>
          </p:cNvSpPr>
          <p:nvPr>
            <p:ph type="body" sz="quarter" idx="41" hasCustomPrompt="1"/>
          </p:nvPr>
        </p:nvSpPr>
        <p:spPr>
          <a:xfrm>
            <a:off x="6325109" y="3186703"/>
            <a:ext cx="5388783" cy="419101"/>
          </a:xfrm>
        </p:spPr>
        <p:txBody>
          <a:bodyPr/>
          <a:lstStyle>
            <a:lvl1pPr>
              <a:lnSpc>
                <a:spcPts val="1333"/>
              </a:lnSpc>
              <a:defRPr sz="1067" b="1" i="0" baseline="0"/>
            </a:lvl1pPr>
            <a:lvl2pPr>
              <a:lnSpc>
                <a:spcPts val="1573"/>
              </a:lnSpc>
              <a:defRPr sz="1200" baseline="0"/>
            </a:lvl2pPr>
            <a:lvl3pPr>
              <a:lnSpc>
                <a:spcPts val="1573"/>
              </a:lnSpc>
              <a:defRPr sz="1200" baseline="0"/>
            </a:lvl3pPr>
            <a:lvl4pPr>
              <a:lnSpc>
                <a:spcPts val="1573"/>
              </a:lnSpc>
              <a:defRPr sz="1200" baseline="0"/>
            </a:lvl4pPr>
            <a:lvl5pPr>
              <a:lnSpc>
                <a:spcPts val="1573"/>
              </a:lnSpc>
              <a:defRPr sz="1200" baseline="0"/>
            </a:lvl5pPr>
          </a:lstStyle>
          <a:p>
            <a:pPr lvl="0"/>
            <a:r>
              <a:rPr lang="en-US"/>
              <a:t>Chart title goes here </a:t>
            </a:r>
            <a:r>
              <a:rPr lang="en-US" err="1"/>
              <a:t>lorem</a:t>
            </a:r>
            <a:r>
              <a:rPr lang="en-US"/>
              <a:t> </a:t>
            </a:r>
            <a:r>
              <a:rPr lang="en-US" err="1"/>
              <a:t>ipsum</a:t>
            </a:r>
            <a:endParaRPr lang="en-GB"/>
          </a:p>
        </p:txBody>
      </p:sp>
      <p:cxnSp>
        <p:nvCxnSpPr>
          <p:cNvPr id="14" name="Connettore 1 13"/>
          <p:cNvCxnSpPr/>
          <p:nvPr userDrawn="1"/>
        </p:nvCxnSpPr>
        <p:spPr>
          <a:xfrm>
            <a:off x="567764" y="3147607"/>
            <a:ext cx="5388784" cy="0"/>
          </a:xfrm>
          <a:prstGeom prst="line">
            <a:avLst/>
          </a:prstGeom>
          <a:ln w="3175">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5" name="Segnaposto testo 10"/>
          <p:cNvSpPr>
            <a:spLocks noGrp="1"/>
          </p:cNvSpPr>
          <p:nvPr>
            <p:ph type="body" sz="quarter" idx="42" hasCustomPrompt="1"/>
          </p:nvPr>
        </p:nvSpPr>
        <p:spPr>
          <a:xfrm>
            <a:off x="567766" y="3186703"/>
            <a:ext cx="5388783" cy="419101"/>
          </a:xfrm>
        </p:spPr>
        <p:txBody>
          <a:bodyPr/>
          <a:lstStyle>
            <a:lvl1pPr>
              <a:lnSpc>
                <a:spcPts val="1333"/>
              </a:lnSpc>
              <a:defRPr sz="1067" b="1" i="0" baseline="0"/>
            </a:lvl1pPr>
            <a:lvl2pPr>
              <a:lnSpc>
                <a:spcPts val="1573"/>
              </a:lnSpc>
              <a:defRPr sz="1200" baseline="0"/>
            </a:lvl2pPr>
            <a:lvl3pPr>
              <a:lnSpc>
                <a:spcPts val="1573"/>
              </a:lnSpc>
              <a:defRPr sz="1200" baseline="0"/>
            </a:lvl3pPr>
            <a:lvl4pPr>
              <a:lnSpc>
                <a:spcPts val="1573"/>
              </a:lnSpc>
              <a:defRPr sz="1200" baseline="0"/>
            </a:lvl4pPr>
            <a:lvl5pPr>
              <a:lnSpc>
                <a:spcPts val="1573"/>
              </a:lnSpc>
              <a:defRPr sz="1200" baseline="0"/>
            </a:lvl5pPr>
          </a:lstStyle>
          <a:p>
            <a:pPr lvl="0"/>
            <a:r>
              <a:rPr lang="en-US"/>
              <a:t>Chart title goes here </a:t>
            </a:r>
            <a:r>
              <a:rPr lang="en-US" err="1"/>
              <a:t>lorem</a:t>
            </a:r>
            <a:r>
              <a:rPr lang="en-US"/>
              <a:t> </a:t>
            </a:r>
            <a:r>
              <a:rPr lang="en-US" err="1"/>
              <a:t>ipsum</a:t>
            </a:r>
            <a:endParaRPr lang="en-GB"/>
          </a:p>
        </p:txBody>
      </p:sp>
      <p:sp>
        <p:nvSpPr>
          <p:cNvPr id="16" name="Segnaposto grafico 13"/>
          <p:cNvSpPr>
            <a:spLocks noGrp="1"/>
          </p:cNvSpPr>
          <p:nvPr>
            <p:ph type="chart" sz="quarter" idx="43" hasCustomPrompt="1"/>
          </p:nvPr>
        </p:nvSpPr>
        <p:spPr>
          <a:xfrm>
            <a:off x="6314766" y="3725333"/>
            <a:ext cx="5399117" cy="2320863"/>
          </a:xfrm>
        </p:spPr>
        <p:txBody>
          <a:bodyPr/>
          <a:lstStyle>
            <a:lvl1pPr>
              <a:defRPr sz="1067" b="0" i="1">
                <a:solidFill>
                  <a:schemeClr val="accent5"/>
                </a:solidFill>
              </a:defRPr>
            </a:lvl1pPr>
          </a:lstStyle>
          <a:p>
            <a:r>
              <a:rPr lang="en-GB"/>
              <a:t>Click to insert a chart</a:t>
            </a:r>
          </a:p>
        </p:txBody>
      </p:sp>
      <p:sp>
        <p:nvSpPr>
          <p:cNvPr id="17" name="Segnaposto grafico 13"/>
          <p:cNvSpPr>
            <a:spLocks noGrp="1"/>
          </p:cNvSpPr>
          <p:nvPr>
            <p:ph type="chart" sz="quarter" idx="44" hasCustomPrompt="1"/>
          </p:nvPr>
        </p:nvSpPr>
        <p:spPr>
          <a:xfrm>
            <a:off x="567394" y="3725333"/>
            <a:ext cx="5399117" cy="2320863"/>
          </a:xfrm>
        </p:spPr>
        <p:txBody>
          <a:bodyPr/>
          <a:lstStyle>
            <a:lvl1pPr>
              <a:defRPr sz="1067" b="0" i="1">
                <a:solidFill>
                  <a:schemeClr val="accent5"/>
                </a:solidFill>
              </a:defRPr>
            </a:lvl1pPr>
          </a:lstStyle>
          <a:p>
            <a:r>
              <a:rPr lang="en-GB"/>
              <a:t>Click to insert a chart</a:t>
            </a:r>
          </a:p>
        </p:txBody>
      </p:sp>
      <p:sp>
        <p:nvSpPr>
          <p:cNvPr id="18" name="Segnaposto immagine 2"/>
          <p:cNvSpPr>
            <a:spLocks noGrp="1"/>
          </p:cNvSpPr>
          <p:nvPr>
            <p:ph type="pic" sz="quarter" idx="45" hasCustomPrompt="1"/>
          </p:nvPr>
        </p:nvSpPr>
        <p:spPr>
          <a:xfrm>
            <a:off x="1388534" y="6195485"/>
            <a:ext cx="1198033" cy="484716"/>
          </a:xfrm>
          <a:prstGeom prst="rect">
            <a:avLst/>
          </a:prstGeom>
        </p:spPr>
        <p:txBody>
          <a:bodyPr vert="horz" lIns="0" tIns="0" rIns="0" bIns="0"/>
          <a:lstStyle>
            <a:lvl1pPr marL="0" indent="0">
              <a:spcBef>
                <a:spcPts val="0"/>
              </a:spcBef>
              <a:buFontTx/>
              <a:buNone/>
              <a:defRPr sz="933" b="0" i="1" baseline="0">
                <a:solidFill>
                  <a:schemeClr val="accent5"/>
                </a:solidFill>
              </a:defRPr>
            </a:lvl1pPr>
          </a:lstStyle>
          <a:p>
            <a:r>
              <a:rPr lang="en-GB"/>
              <a:t>Click to insert a logo</a:t>
            </a:r>
          </a:p>
        </p:txBody>
      </p:sp>
    </p:spTree>
    <p:extLst>
      <p:ext uri="{BB962C8B-B14F-4D97-AF65-F5344CB8AC3E}">
        <p14:creationId xmlns:p14="http://schemas.microsoft.com/office/powerpoint/2010/main" val="9613250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 LARGE CHART">
    <p:spTree>
      <p:nvGrpSpPr>
        <p:cNvPr id="1" name=""/>
        <p:cNvGrpSpPr/>
        <p:nvPr/>
      </p:nvGrpSpPr>
      <p:grpSpPr>
        <a:xfrm>
          <a:off x="0" y="0"/>
          <a:ext cx="0" cy="0"/>
          <a:chOff x="0" y="0"/>
          <a:chExt cx="0" cy="0"/>
        </a:xfrm>
      </p:grpSpPr>
      <p:sp>
        <p:nvSpPr>
          <p:cNvPr id="7" name="Segnaposto numero diapositiva 6"/>
          <p:cNvSpPr>
            <a:spLocks noGrp="1"/>
          </p:cNvSpPr>
          <p:nvPr>
            <p:ph type="sldNum" sz="quarter" idx="35"/>
          </p:nvPr>
        </p:nvSpPr>
        <p:spPr/>
        <p:txBody>
          <a:bodyPr/>
          <a:lstStyle/>
          <a:p>
            <a:fld id="{9C18EA95-C3D3-214C-9452-EF8527DBCD86}" type="slidenum">
              <a:rPr lang="it-IT" smtClean="0"/>
              <a:pPr/>
              <a:t>‹N›</a:t>
            </a:fld>
            <a:endParaRPr lang="it-IT"/>
          </a:p>
        </p:txBody>
      </p:sp>
      <p:sp>
        <p:nvSpPr>
          <p:cNvPr id="3" name="Titolo 2"/>
          <p:cNvSpPr>
            <a:spLocks noGrp="1"/>
          </p:cNvSpPr>
          <p:nvPr>
            <p:ph type="title" hasCustomPrompt="1"/>
          </p:nvPr>
        </p:nvSpPr>
        <p:spPr/>
        <p:txBody>
          <a:bodyPr/>
          <a:lstStyle>
            <a:lvl1pPr>
              <a:defRPr baseline="0"/>
            </a:lvl1pPr>
          </a:lstStyle>
          <a:p>
            <a:r>
              <a:rPr lang="en-US"/>
              <a:t>Text + large chart</a:t>
            </a:r>
            <a:endParaRPr lang="en-GB"/>
          </a:p>
        </p:txBody>
      </p:sp>
      <p:sp>
        <p:nvSpPr>
          <p:cNvPr id="10" name="Segnaposto testo 9"/>
          <p:cNvSpPr>
            <a:spLocks noGrp="1"/>
          </p:cNvSpPr>
          <p:nvPr>
            <p:ph type="body" sz="quarter" idx="36" hasCustomPrompt="1"/>
          </p:nvPr>
        </p:nvSpPr>
        <p:spPr>
          <a:xfrm>
            <a:off x="566869" y="1314811"/>
            <a:ext cx="3566856" cy="4733272"/>
          </a:xfrm>
        </p:spPr>
        <p:txBody>
          <a:bodyPr numCol="1" spcCol="0"/>
          <a:lstStyle>
            <a:lvl1pPr>
              <a:lnSpc>
                <a:spcPts val="2187"/>
              </a:lnSpc>
              <a:spcBef>
                <a:spcPts val="0"/>
              </a:spcBef>
              <a:spcAft>
                <a:spcPts val="533"/>
              </a:spcAft>
              <a:defRPr/>
            </a:lvl1pPr>
          </a:lstStyle>
          <a:p>
            <a:pPr lvl="0"/>
            <a:r>
              <a:rPr lang="en-US"/>
              <a:t>Text here </a:t>
            </a:r>
            <a:r>
              <a:rPr lang="en-US" err="1"/>
              <a:t>lorem</a:t>
            </a:r>
            <a:r>
              <a:rPr lang="en-US"/>
              <a:t> </a:t>
            </a:r>
            <a:r>
              <a:rPr lang="en-US" err="1"/>
              <a:t>ipsum</a:t>
            </a:r>
            <a:endParaRPr lang="en-US"/>
          </a:p>
        </p:txBody>
      </p:sp>
      <p:sp>
        <p:nvSpPr>
          <p:cNvPr id="12" name="Segnaposto testo 11"/>
          <p:cNvSpPr>
            <a:spLocks noGrp="1"/>
          </p:cNvSpPr>
          <p:nvPr>
            <p:ph type="body" sz="quarter" idx="37" hasCustomPrompt="1"/>
          </p:nvPr>
        </p:nvSpPr>
        <p:spPr>
          <a:xfrm>
            <a:off x="567926" y="683513"/>
            <a:ext cx="11155917" cy="252800"/>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Subtitle if present goes here</a:t>
            </a:r>
            <a:endParaRPr lang="en-GB"/>
          </a:p>
        </p:txBody>
      </p:sp>
      <p:cxnSp>
        <p:nvCxnSpPr>
          <p:cNvPr id="8" name="Connettore 1 7"/>
          <p:cNvCxnSpPr/>
          <p:nvPr userDrawn="1"/>
        </p:nvCxnSpPr>
        <p:spPr>
          <a:xfrm>
            <a:off x="4452479" y="1334744"/>
            <a:ext cx="7251451" cy="0"/>
          </a:xfrm>
          <a:prstGeom prst="line">
            <a:avLst/>
          </a:prstGeom>
          <a:ln w="3175">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9" name="Segnaposto testo 10"/>
          <p:cNvSpPr>
            <a:spLocks noGrp="1"/>
          </p:cNvSpPr>
          <p:nvPr>
            <p:ph type="body" sz="quarter" idx="39" hasCustomPrompt="1"/>
          </p:nvPr>
        </p:nvSpPr>
        <p:spPr>
          <a:xfrm>
            <a:off x="4452481" y="1373840"/>
            <a:ext cx="7251449" cy="419101"/>
          </a:xfrm>
        </p:spPr>
        <p:txBody>
          <a:bodyPr/>
          <a:lstStyle>
            <a:lvl1pPr>
              <a:lnSpc>
                <a:spcPts val="1333"/>
              </a:lnSpc>
              <a:defRPr sz="1067" b="1" i="0" baseline="0"/>
            </a:lvl1pPr>
            <a:lvl2pPr>
              <a:lnSpc>
                <a:spcPts val="1573"/>
              </a:lnSpc>
              <a:defRPr sz="1200" baseline="0"/>
            </a:lvl2pPr>
            <a:lvl3pPr>
              <a:lnSpc>
                <a:spcPts val="1573"/>
              </a:lnSpc>
              <a:defRPr sz="1200" baseline="0"/>
            </a:lvl3pPr>
            <a:lvl4pPr>
              <a:lnSpc>
                <a:spcPts val="1573"/>
              </a:lnSpc>
              <a:defRPr sz="1200" baseline="0"/>
            </a:lvl4pPr>
            <a:lvl5pPr>
              <a:lnSpc>
                <a:spcPts val="1573"/>
              </a:lnSpc>
              <a:defRPr sz="1200" baseline="0"/>
            </a:lvl5pPr>
          </a:lstStyle>
          <a:p>
            <a:pPr lvl="0"/>
            <a:r>
              <a:rPr lang="en-US"/>
              <a:t>Chart title goes here </a:t>
            </a:r>
            <a:r>
              <a:rPr lang="en-US" err="1"/>
              <a:t>lorem</a:t>
            </a:r>
            <a:r>
              <a:rPr lang="en-US"/>
              <a:t> </a:t>
            </a:r>
            <a:r>
              <a:rPr lang="en-US" err="1"/>
              <a:t>ipsum</a:t>
            </a:r>
            <a:endParaRPr lang="en-GB"/>
          </a:p>
        </p:txBody>
      </p:sp>
      <p:sp>
        <p:nvSpPr>
          <p:cNvPr id="11" name="Segnaposto grafico 13"/>
          <p:cNvSpPr>
            <a:spLocks noGrp="1"/>
          </p:cNvSpPr>
          <p:nvPr>
            <p:ph type="chart" sz="quarter" idx="42" hasCustomPrompt="1"/>
          </p:nvPr>
        </p:nvSpPr>
        <p:spPr>
          <a:xfrm>
            <a:off x="4452471" y="1893420"/>
            <a:ext cx="7261412" cy="4152776"/>
          </a:xfrm>
        </p:spPr>
        <p:txBody>
          <a:bodyPr/>
          <a:lstStyle>
            <a:lvl1pPr>
              <a:defRPr sz="1067" b="0" i="1">
                <a:solidFill>
                  <a:schemeClr val="accent5"/>
                </a:solidFill>
              </a:defRPr>
            </a:lvl1pPr>
          </a:lstStyle>
          <a:p>
            <a:r>
              <a:rPr lang="en-GB"/>
              <a:t>Click to insert a chart</a:t>
            </a:r>
          </a:p>
        </p:txBody>
      </p:sp>
      <p:sp>
        <p:nvSpPr>
          <p:cNvPr id="14" name="Segnaposto immagine 2"/>
          <p:cNvSpPr>
            <a:spLocks noGrp="1"/>
          </p:cNvSpPr>
          <p:nvPr>
            <p:ph type="pic" sz="quarter" idx="43" hasCustomPrompt="1"/>
          </p:nvPr>
        </p:nvSpPr>
        <p:spPr>
          <a:xfrm>
            <a:off x="1388534" y="6195485"/>
            <a:ext cx="1198033" cy="484716"/>
          </a:xfrm>
          <a:prstGeom prst="rect">
            <a:avLst/>
          </a:prstGeom>
        </p:spPr>
        <p:txBody>
          <a:bodyPr vert="horz" lIns="0" tIns="0" rIns="0" bIns="0"/>
          <a:lstStyle>
            <a:lvl1pPr marL="0" indent="0">
              <a:spcBef>
                <a:spcPts val="0"/>
              </a:spcBef>
              <a:buFontTx/>
              <a:buNone/>
              <a:defRPr sz="933" b="0" i="1" baseline="0">
                <a:solidFill>
                  <a:schemeClr val="accent5"/>
                </a:solidFill>
              </a:defRPr>
            </a:lvl1pPr>
          </a:lstStyle>
          <a:p>
            <a:r>
              <a:rPr lang="en-GB"/>
              <a:t>Click to insert a logo</a:t>
            </a:r>
          </a:p>
        </p:txBody>
      </p:sp>
    </p:spTree>
    <p:extLst>
      <p:ext uri="{BB962C8B-B14F-4D97-AF65-F5344CB8AC3E}">
        <p14:creationId xmlns:p14="http://schemas.microsoft.com/office/powerpoint/2010/main" val="36013276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NE COLUMN CHART">
    <p:spTree>
      <p:nvGrpSpPr>
        <p:cNvPr id="1" name=""/>
        <p:cNvGrpSpPr/>
        <p:nvPr/>
      </p:nvGrpSpPr>
      <p:grpSpPr>
        <a:xfrm>
          <a:off x="0" y="0"/>
          <a:ext cx="0" cy="0"/>
          <a:chOff x="0" y="0"/>
          <a:chExt cx="0" cy="0"/>
        </a:xfrm>
      </p:grpSpPr>
      <p:sp>
        <p:nvSpPr>
          <p:cNvPr id="7" name="Segnaposto numero diapositiva 6"/>
          <p:cNvSpPr>
            <a:spLocks noGrp="1"/>
          </p:cNvSpPr>
          <p:nvPr>
            <p:ph type="sldNum" sz="quarter" idx="35"/>
          </p:nvPr>
        </p:nvSpPr>
        <p:spPr/>
        <p:txBody>
          <a:bodyPr/>
          <a:lstStyle/>
          <a:p>
            <a:fld id="{9C18EA95-C3D3-214C-9452-EF8527DBCD86}" type="slidenum">
              <a:rPr lang="it-IT" smtClean="0"/>
              <a:pPr/>
              <a:t>‹N›</a:t>
            </a:fld>
            <a:endParaRPr lang="it-IT"/>
          </a:p>
        </p:txBody>
      </p:sp>
      <p:sp>
        <p:nvSpPr>
          <p:cNvPr id="3" name="Titolo 2"/>
          <p:cNvSpPr>
            <a:spLocks noGrp="1"/>
          </p:cNvSpPr>
          <p:nvPr>
            <p:ph type="title" hasCustomPrompt="1"/>
          </p:nvPr>
        </p:nvSpPr>
        <p:spPr/>
        <p:txBody>
          <a:bodyPr/>
          <a:lstStyle>
            <a:lvl1pPr>
              <a:defRPr baseline="0"/>
            </a:lvl1pPr>
          </a:lstStyle>
          <a:p>
            <a:r>
              <a:rPr lang="en-US"/>
              <a:t>One column chart</a:t>
            </a:r>
            <a:endParaRPr lang="en-GB"/>
          </a:p>
        </p:txBody>
      </p:sp>
      <p:sp>
        <p:nvSpPr>
          <p:cNvPr id="12" name="Segnaposto testo 11"/>
          <p:cNvSpPr>
            <a:spLocks noGrp="1"/>
          </p:cNvSpPr>
          <p:nvPr>
            <p:ph type="body" sz="quarter" idx="37" hasCustomPrompt="1"/>
          </p:nvPr>
        </p:nvSpPr>
        <p:spPr>
          <a:xfrm>
            <a:off x="567926" y="683513"/>
            <a:ext cx="11145957" cy="252800"/>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Subtitle if present goes here</a:t>
            </a:r>
            <a:endParaRPr lang="en-GB"/>
          </a:p>
        </p:txBody>
      </p:sp>
      <p:cxnSp>
        <p:nvCxnSpPr>
          <p:cNvPr id="8" name="Connettore 1 7"/>
          <p:cNvCxnSpPr/>
          <p:nvPr userDrawn="1"/>
        </p:nvCxnSpPr>
        <p:spPr>
          <a:xfrm>
            <a:off x="567764" y="1334744"/>
            <a:ext cx="11136157" cy="0"/>
          </a:xfrm>
          <a:prstGeom prst="line">
            <a:avLst/>
          </a:prstGeom>
          <a:ln w="3175">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9" name="Segnaposto testo 10"/>
          <p:cNvSpPr>
            <a:spLocks noGrp="1"/>
          </p:cNvSpPr>
          <p:nvPr>
            <p:ph type="body" sz="quarter" idx="39" hasCustomPrompt="1"/>
          </p:nvPr>
        </p:nvSpPr>
        <p:spPr>
          <a:xfrm>
            <a:off x="567765" y="1373840"/>
            <a:ext cx="11136156" cy="429061"/>
          </a:xfrm>
        </p:spPr>
        <p:txBody>
          <a:bodyPr/>
          <a:lstStyle>
            <a:lvl1pPr>
              <a:lnSpc>
                <a:spcPts val="1333"/>
              </a:lnSpc>
              <a:defRPr sz="1067" b="1" i="0" baseline="0"/>
            </a:lvl1pPr>
            <a:lvl2pPr>
              <a:lnSpc>
                <a:spcPts val="1573"/>
              </a:lnSpc>
              <a:defRPr sz="1200" baseline="0"/>
            </a:lvl2pPr>
            <a:lvl3pPr>
              <a:lnSpc>
                <a:spcPts val="1573"/>
              </a:lnSpc>
              <a:defRPr sz="1200" baseline="0"/>
            </a:lvl3pPr>
            <a:lvl4pPr>
              <a:lnSpc>
                <a:spcPts val="1573"/>
              </a:lnSpc>
              <a:defRPr sz="1200" baseline="0"/>
            </a:lvl4pPr>
            <a:lvl5pPr>
              <a:lnSpc>
                <a:spcPts val="1573"/>
              </a:lnSpc>
              <a:defRPr sz="1200" baseline="0"/>
            </a:lvl5pPr>
          </a:lstStyle>
          <a:p>
            <a:pPr lvl="0"/>
            <a:r>
              <a:rPr lang="en-US"/>
              <a:t>Chart title goes here </a:t>
            </a:r>
            <a:r>
              <a:rPr lang="en-US" err="1"/>
              <a:t>lorem</a:t>
            </a:r>
            <a:r>
              <a:rPr lang="en-US"/>
              <a:t> </a:t>
            </a:r>
            <a:r>
              <a:rPr lang="en-US" err="1"/>
              <a:t>ipsum</a:t>
            </a:r>
            <a:endParaRPr lang="en-GB"/>
          </a:p>
        </p:txBody>
      </p:sp>
      <p:sp>
        <p:nvSpPr>
          <p:cNvPr id="11" name="Segnaposto grafico 13"/>
          <p:cNvSpPr>
            <a:spLocks noGrp="1"/>
          </p:cNvSpPr>
          <p:nvPr>
            <p:ph type="chart" sz="quarter" idx="42" hasCustomPrompt="1"/>
          </p:nvPr>
        </p:nvSpPr>
        <p:spPr>
          <a:xfrm>
            <a:off x="567767" y="1893420"/>
            <a:ext cx="11146117" cy="4152776"/>
          </a:xfrm>
        </p:spPr>
        <p:txBody>
          <a:bodyPr/>
          <a:lstStyle>
            <a:lvl1pPr>
              <a:defRPr sz="1067" b="0" i="1">
                <a:solidFill>
                  <a:schemeClr val="accent5"/>
                </a:solidFill>
              </a:defRPr>
            </a:lvl1pPr>
          </a:lstStyle>
          <a:p>
            <a:r>
              <a:rPr lang="en-GB"/>
              <a:t>Click to insert a chart</a:t>
            </a:r>
          </a:p>
        </p:txBody>
      </p:sp>
      <p:sp>
        <p:nvSpPr>
          <p:cNvPr id="13" name="Segnaposto immagine 2"/>
          <p:cNvSpPr>
            <a:spLocks noGrp="1"/>
          </p:cNvSpPr>
          <p:nvPr>
            <p:ph type="pic" sz="quarter" idx="36" hasCustomPrompt="1"/>
          </p:nvPr>
        </p:nvSpPr>
        <p:spPr>
          <a:xfrm>
            <a:off x="1388534" y="6195485"/>
            <a:ext cx="1198033" cy="484716"/>
          </a:xfrm>
          <a:prstGeom prst="rect">
            <a:avLst/>
          </a:prstGeom>
        </p:spPr>
        <p:txBody>
          <a:bodyPr vert="horz" lIns="0" tIns="0" rIns="0" bIns="0"/>
          <a:lstStyle>
            <a:lvl1pPr marL="0" indent="0">
              <a:spcBef>
                <a:spcPts val="0"/>
              </a:spcBef>
              <a:buFontTx/>
              <a:buNone/>
              <a:defRPr sz="933" b="0" i="1" baseline="0">
                <a:solidFill>
                  <a:schemeClr val="accent5"/>
                </a:solidFill>
              </a:defRPr>
            </a:lvl1pPr>
          </a:lstStyle>
          <a:p>
            <a:r>
              <a:rPr lang="en-GB"/>
              <a:t>Click to insert a logo</a:t>
            </a:r>
          </a:p>
        </p:txBody>
      </p:sp>
    </p:spTree>
    <p:extLst>
      <p:ext uri="{BB962C8B-B14F-4D97-AF65-F5344CB8AC3E}">
        <p14:creationId xmlns:p14="http://schemas.microsoft.com/office/powerpoint/2010/main" val="21474732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NE COLUMN TABLE">
    <p:spTree>
      <p:nvGrpSpPr>
        <p:cNvPr id="1" name=""/>
        <p:cNvGrpSpPr/>
        <p:nvPr/>
      </p:nvGrpSpPr>
      <p:grpSpPr>
        <a:xfrm>
          <a:off x="0" y="0"/>
          <a:ext cx="0" cy="0"/>
          <a:chOff x="0" y="0"/>
          <a:chExt cx="0" cy="0"/>
        </a:xfrm>
      </p:grpSpPr>
      <p:sp>
        <p:nvSpPr>
          <p:cNvPr id="7" name="Segnaposto numero diapositiva 6"/>
          <p:cNvSpPr>
            <a:spLocks noGrp="1"/>
          </p:cNvSpPr>
          <p:nvPr>
            <p:ph type="sldNum" sz="quarter" idx="35"/>
          </p:nvPr>
        </p:nvSpPr>
        <p:spPr/>
        <p:txBody>
          <a:bodyPr/>
          <a:lstStyle/>
          <a:p>
            <a:fld id="{9C18EA95-C3D3-214C-9452-EF8527DBCD86}" type="slidenum">
              <a:rPr lang="it-IT" smtClean="0"/>
              <a:pPr/>
              <a:t>‹N›</a:t>
            </a:fld>
            <a:endParaRPr lang="it-IT"/>
          </a:p>
        </p:txBody>
      </p:sp>
      <p:sp>
        <p:nvSpPr>
          <p:cNvPr id="3" name="Titolo 2"/>
          <p:cNvSpPr>
            <a:spLocks noGrp="1"/>
          </p:cNvSpPr>
          <p:nvPr>
            <p:ph type="title" hasCustomPrompt="1"/>
          </p:nvPr>
        </p:nvSpPr>
        <p:spPr/>
        <p:txBody>
          <a:bodyPr/>
          <a:lstStyle>
            <a:lvl1pPr>
              <a:defRPr baseline="0"/>
            </a:lvl1pPr>
          </a:lstStyle>
          <a:p>
            <a:r>
              <a:rPr lang="en-US"/>
              <a:t>One column table</a:t>
            </a:r>
            <a:endParaRPr lang="en-GB"/>
          </a:p>
        </p:txBody>
      </p:sp>
      <p:sp>
        <p:nvSpPr>
          <p:cNvPr id="12" name="Segnaposto testo 11"/>
          <p:cNvSpPr>
            <a:spLocks noGrp="1"/>
          </p:cNvSpPr>
          <p:nvPr>
            <p:ph type="body" sz="quarter" idx="37" hasCustomPrompt="1"/>
          </p:nvPr>
        </p:nvSpPr>
        <p:spPr>
          <a:xfrm>
            <a:off x="567926" y="683513"/>
            <a:ext cx="11145957" cy="282683"/>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Subtitle if present goes here</a:t>
            </a:r>
            <a:endParaRPr lang="en-GB"/>
          </a:p>
        </p:txBody>
      </p:sp>
      <p:sp>
        <p:nvSpPr>
          <p:cNvPr id="5" name="Segnaposto tabella 4"/>
          <p:cNvSpPr>
            <a:spLocks noGrp="1"/>
          </p:cNvSpPr>
          <p:nvPr>
            <p:ph type="tbl" sz="quarter" idx="39" hasCustomPrompt="1"/>
          </p:nvPr>
        </p:nvSpPr>
        <p:spPr>
          <a:xfrm>
            <a:off x="567765" y="1304863"/>
            <a:ext cx="11146117" cy="4751295"/>
          </a:xfrm>
        </p:spPr>
        <p:txBody>
          <a:bodyPr/>
          <a:lstStyle>
            <a:lvl1pPr>
              <a:defRPr sz="1067" b="0" i="1">
                <a:solidFill>
                  <a:schemeClr val="accent5"/>
                </a:solidFill>
              </a:defRPr>
            </a:lvl1pPr>
          </a:lstStyle>
          <a:p>
            <a:r>
              <a:rPr lang="en-GB"/>
              <a:t>Click to insert a table</a:t>
            </a:r>
          </a:p>
        </p:txBody>
      </p:sp>
      <p:sp>
        <p:nvSpPr>
          <p:cNvPr id="6" name="Segnaposto immagine 2"/>
          <p:cNvSpPr>
            <a:spLocks noGrp="1"/>
          </p:cNvSpPr>
          <p:nvPr>
            <p:ph type="pic" sz="quarter" idx="43" hasCustomPrompt="1"/>
          </p:nvPr>
        </p:nvSpPr>
        <p:spPr>
          <a:xfrm>
            <a:off x="1388534" y="6195485"/>
            <a:ext cx="1198033" cy="484716"/>
          </a:xfrm>
          <a:prstGeom prst="rect">
            <a:avLst/>
          </a:prstGeom>
        </p:spPr>
        <p:txBody>
          <a:bodyPr vert="horz" lIns="0" tIns="0" rIns="0" bIns="0"/>
          <a:lstStyle>
            <a:lvl1pPr marL="0" indent="0">
              <a:spcBef>
                <a:spcPts val="0"/>
              </a:spcBef>
              <a:buFontTx/>
              <a:buNone/>
              <a:defRPr sz="933" b="0" i="1" baseline="0">
                <a:solidFill>
                  <a:schemeClr val="accent5"/>
                </a:solidFill>
              </a:defRPr>
            </a:lvl1pPr>
          </a:lstStyle>
          <a:p>
            <a:r>
              <a:rPr lang="en-GB"/>
              <a:t>Click to insert a logo</a:t>
            </a:r>
          </a:p>
        </p:txBody>
      </p:sp>
    </p:spTree>
    <p:extLst>
      <p:ext uri="{BB962C8B-B14F-4D97-AF65-F5344CB8AC3E}">
        <p14:creationId xmlns:p14="http://schemas.microsoft.com/office/powerpoint/2010/main" val="19014695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 LARGE PHOTO">
    <p:spTree>
      <p:nvGrpSpPr>
        <p:cNvPr id="1" name=""/>
        <p:cNvGrpSpPr/>
        <p:nvPr/>
      </p:nvGrpSpPr>
      <p:grpSpPr>
        <a:xfrm>
          <a:off x="0" y="0"/>
          <a:ext cx="0" cy="0"/>
          <a:chOff x="0" y="0"/>
          <a:chExt cx="0" cy="0"/>
        </a:xfrm>
      </p:grpSpPr>
      <p:sp>
        <p:nvSpPr>
          <p:cNvPr id="7" name="Segnaposto numero diapositiva 6"/>
          <p:cNvSpPr>
            <a:spLocks noGrp="1"/>
          </p:cNvSpPr>
          <p:nvPr>
            <p:ph type="sldNum" sz="quarter" idx="35"/>
          </p:nvPr>
        </p:nvSpPr>
        <p:spPr/>
        <p:txBody>
          <a:bodyPr/>
          <a:lstStyle/>
          <a:p>
            <a:fld id="{9C18EA95-C3D3-214C-9452-EF8527DBCD86}" type="slidenum">
              <a:rPr lang="it-IT" smtClean="0"/>
              <a:pPr/>
              <a:t>‹N›</a:t>
            </a:fld>
            <a:endParaRPr lang="it-IT"/>
          </a:p>
        </p:txBody>
      </p:sp>
      <p:sp>
        <p:nvSpPr>
          <p:cNvPr id="3" name="Titolo 2"/>
          <p:cNvSpPr>
            <a:spLocks noGrp="1"/>
          </p:cNvSpPr>
          <p:nvPr>
            <p:ph type="title" hasCustomPrompt="1"/>
          </p:nvPr>
        </p:nvSpPr>
        <p:spPr/>
        <p:txBody>
          <a:bodyPr/>
          <a:lstStyle>
            <a:lvl1pPr>
              <a:defRPr baseline="0"/>
            </a:lvl1pPr>
          </a:lstStyle>
          <a:p>
            <a:r>
              <a:rPr lang="en-US"/>
              <a:t>Text + large photo</a:t>
            </a:r>
            <a:endParaRPr lang="en-GB"/>
          </a:p>
        </p:txBody>
      </p:sp>
      <p:sp>
        <p:nvSpPr>
          <p:cNvPr id="10" name="Segnaposto testo 9"/>
          <p:cNvSpPr>
            <a:spLocks noGrp="1"/>
          </p:cNvSpPr>
          <p:nvPr>
            <p:ph type="body" sz="quarter" idx="36" hasCustomPrompt="1"/>
          </p:nvPr>
        </p:nvSpPr>
        <p:spPr>
          <a:xfrm>
            <a:off x="566870" y="1314811"/>
            <a:ext cx="3545335" cy="4733272"/>
          </a:xfrm>
        </p:spPr>
        <p:txBody>
          <a:bodyPr numCol="1" spcCol="0"/>
          <a:lstStyle>
            <a:lvl1pPr>
              <a:lnSpc>
                <a:spcPts val="2187"/>
              </a:lnSpc>
              <a:spcBef>
                <a:spcPts val="0"/>
              </a:spcBef>
              <a:spcAft>
                <a:spcPts val="533"/>
              </a:spcAft>
              <a:defRPr/>
            </a:lvl1pPr>
          </a:lstStyle>
          <a:p>
            <a:pPr lvl="0"/>
            <a:r>
              <a:rPr lang="en-US"/>
              <a:t>Text here </a:t>
            </a:r>
            <a:r>
              <a:rPr lang="en-US" err="1"/>
              <a:t>lorem</a:t>
            </a:r>
            <a:r>
              <a:rPr lang="en-US"/>
              <a:t> </a:t>
            </a:r>
            <a:r>
              <a:rPr lang="en-US" err="1"/>
              <a:t>ipsum</a:t>
            </a:r>
            <a:endParaRPr lang="en-US"/>
          </a:p>
        </p:txBody>
      </p:sp>
      <p:sp>
        <p:nvSpPr>
          <p:cNvPr id="12" name="Segnaposto testo 11"/>
          <p:cNvSpPr>
            <a:spLocks noGrp="1"/>
          </p:cNvSpPr>
          <p:nvPr>
            <p:ph type="body" sz="quarter" idx="37" hasCustomPrompt="1"/>
          </p:nvPr>
        </p:nvSpPr>
        <p:spPr>
          <a:xfrm>
            <a:off x="567926" y="683514"/>
            <a:ext cx="11145957" cy="262761"/>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Subtitle if present goes here</a:t>
            </a:r>
            <a:endParaRPr lang="en-GB"/>
          </a:p>
        </p:txBody>
      </p:sp>
      <p:sp>
        <p:nvSpPr>
          <p:cNvPr id="8" name="Segnaposto immagine 8"/>
          <p:cNvSpPr>
            <a:spLocks noGrp="1"/>
          </p:cNvSpPr>
          <p:nvPr>
            <p:ph type="pic" sz="quarter" idx="39" hasCustomPrompt="1"/>
          </p:nvPr>
        </p:nvSpPr>
        <p:spPr>
          <a:xfrm>
            <a:off x="4392706" y="1315445"/>
            <a:ext cx="7321177" cy="4730751"/>
          </a:xfrm>
        </p:spPr>
        <p:txBody>
          <a:bodyPr/>
          <a:lstStyle>
            <a:lvl1pPr>
              <a:defRPr sz="1067" b="0" i="1">
                <a:solidFill>
                  <a:schemeClr val="accent5"/>
                </a:solidFill>
              </a:defRPr>
            </a:lvl1pPr>
          </a:lstStyle>
          <a:p>
            <a:r>
              <a:rPr lang="en-GB"/>
              <a:t>Click to insert a photo</a:t>
            </a:r>
          </a:p>
        </p:txBody>
      </p:sp>
      <p:sp>
        <p:nvSpPr>
          <p:cNvPr id="9" name="Segnaposto immagine 2"/>
          <p:cNvSpPr>
            <a:spLocks noGrp="1"/>
          </p:cNvSpPr>
          <p:nvPr>
            <p:ph type="pic" sz="quarter" idx="40" hasCustomPrompt="1"/>
          </p:nvPr>
        </p:nvSpPr>
        <p:spPr>
          <a:xfrm>
            <a:off x="1388534" y="6195485"/>
            <a:ext cx="1198033" cy="484716"/>
          </a:xfrm>
          <a:prstGeom prst="rect">
            <a:avLst/>
          </a:prstGeom>
        </p:spPr>
        <p:txBody>
          <a:bodyPr vert="horz" lIns="0" tIns="0" rIns="0" bIns="0"/>
          <a:lstStyle>
            <a:lvl1pPr marL="0" indent="0">
              <a:spcBef>
                <a:spcPts val="0"/>
              </a:spcBef>
              <a:buFontTx/>
              <a:buNone/>
              <a:defRPr sz="933" b="0" i="1" baseline="0">
                <a:solidFill>
                  <a:schemeClr val="accent5"/>
                </a:solidFill>
              </a:defRPr>
            </a:lvl1pPr>
          </a:lstStyle>
          <a:p>
            <a:r>
              <a:rPr lang="en-GB"/>
              <a:t>Click to insert a logo</a:t>
            </a:r>
          </a:p>
        </p:txBody>
      </p:sp>
    </p:spTree>
    <p:extLst>
      <p:ext uri="{BB962C8B-B14F-4D97-AF65-F5344CB8AC3E}">
        <p14:creationId xmlns:p14="http://schemas.microsoft.com/office/powerpoint/2010/main" val="10026495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cSld name="Diapositiva titolo">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FDDDA4FC-0F3B-904A-B908-7C99F9F762C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91A261C3-A94F-7F4E-B29A-90C96F7FF545}"/>
              </a:ext>
            </a:extLst>
          </p:cNvPr>
          <p:cNvSpPr>
            <a:spLocks noGrp="1"/>
          </p:cNvSpPr>
          <p:nvPr>
            <p:ph type="ctrTitle" hasCustomPrompt="1"/>
          </p:nvPr>
        </p:nvSpPr>
        <p:spPr>
          <a:xfrm>
            <a:off x="389263" y="1536853"/>
            <a:ext cx="7454747" cy="1350657"/>
          </a:xfrm>
          <a:prstGeom prst="rect">
            <a:avLst/>
          </a:prstGeom>
        </p:spPr>
        <p:txBody>
          <a:bodyPr anchor="b"/>
          <a:lstStyle>
            <a:lvl1pPr algn="l">
              <a:defRPr sz="9600" b="0">
                <a:solidFill>
                  <a:srgbClr val="DA291C"/>
                </a:solidFill>
                <a:latin typeface="Arial" panose="020B0604020202020204" pitchFamily="34" charset="0"/>
                <a:cs typeface="Arial" panose="020B0604020202020204" pitchFamily="34" charset="0"/>
              </a:defRPr>
            </a:lvl1pPr>
          </a:lstStyle>
          <a:p>
            <a:r>
              <a:rPr lang="it-IT"/>
              <a:t>Titolo</a:t>
            </a:r>
          </a:p>
        </p:txBody>
      </p:sp>
      <p:sp>
        <p:nvSpPr>
          <p:cNvPr id="3" name="Sottotitolo 2">
            <a:extLst>
              <a:ext uri="{FF2B5EF4-FFF2-40B4-BE49-F238E27FC236}">
                <a16:creationId xmlns:a16="http://schemas.microsoft.com/office/drawing/2014/main" id="{055B95AB-8D5C-794D-9AD3-6D709C675C20}"/>
              </a:ext>
            </a:extLst>
          </p:cNvPr>
          <p:cNvSpPr>
            <a:spLocks noGrp="1"/>
          </p:cNvSpPr>
          <p:nvPr>
            <p:ph type="subTitle" idx="1" hasCustomPrompt="1"/>
          </p:nvPr>
        </p:nvSpPr>
        <p:spPr>
          <a:xfrm>
            <a:off x="389263" y="3085816"/>
            <a:ext cx="7454747" cy="726023"/>
          </a:xfrm>
          <a:prstGeom prst="rect">
            <a:avLst/>
          </a:prstGeom>
        </p:spPr>
        <p:txBody>
          <a:bodyPr/>
          <a:lstStyle>
            <a:lvl1pPr marL="0" indent="0" algn="l">
              <a:buNone/>
              <a:defRPr sz="4000" b="0" i="1">
                <a:solidFill>
                  <a:srgbClr val="0C2340"/>
                </a:solidFill>
                <a:latin typeface="Arial Narrow" panose="020B0604020202020204" pitchFamily="34" charset="0"/>
                <a:cs typeface="Arial Narrow"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Sottotitolo</a:t>
            </a:r>
          </a:p>
        </p:txBody>
      </p:sp>
    </p:spTree>
    <p:extLst>
      <p:ext uri="{BB962C8B-B14F-4D97-AF65-F5344CB8AC3E}">
        <p14:creationId xmlns:p14="http://schemas.microsoft.com/office/powerpoint/2010/main" val="2824959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E COLUMN PHOTO">
    <p:spTree>
      <p:nvGrpSpPr>
        <p:cNvPr id="1" name=""/>
        <p:cNvGrpSpPr/>
        <p:nvPr/>
      </p:nvGrpSpPr>
      <p:grpSpPr>
        <a:xfrm>
          <a:off x="0" y="0"/>
          <a:ext cx="0" cy="0"/>
          <a:chOff x="0" y="0"/>
          <a:chExt cx="0" cy="0"/>
        </a:xfrm>
      </p:grpSpPr>
      <p:sp>
        <p:nvSpPr>
          <p:cNvPr id="7" name="Segnaposto numero diapositiva 6"/>
          <p:cNvSpPr>
            <a:spLocks noGrp="1"/>
          </p:cNvSpPr>
          <p:nvPr>
            <p:ph type="sldNum" sz="quarter" idx="35"/>
          </p:nvPr>
        </p:nvSpPr>
        <p:spPr/>
        <p:txBody>
          <a:bodyPr/>
          <a:lstStyle/>
          <a:p>
            <a:fld id="{9C18EA95-C3D3-214C-9452-EF8527DBCD86}" type="slidenum">
              <a:rPr lang="it-IT" smtClean="0"/>
              <a:pPr/>
              <a:t>‹N›</a:t>
            </a:fld>
            <a:endParaRPr lang="it-IT"/>
          </a:p>
        </p:txBody>
      </p:sp>
      <p:sp>
        <p:nvSpPr>
          <p:cNvPr id="3" name="Titolo 2"/>
          <p:cNvSpPr>
            <a:spLocks noGrp="1"/>
          </p:cNvSpPr>
          <p:nvPr>
            <p:ph type="title" hasCustomPrompt="1"/>
          </p:nvPr>
        </p:nvSpPr>
        <p:spPr/>
        <p:txBody>
          <a:bodyPr/>
          <a:lstStyle>
            <a:lvl1pPr>
              <a:defRPr baseline="0"/>
            </a:lvl1pPr>
          </a:lstStyle>
          <a:p>
            <a:r>
              <a:rPr lang="en-US"/>
              <a:t>One column photo</a:t>
            </a:r>
            <a:endParaRPr lang="en-GB"/>
          </a:p>
        </p:txBody>
      </p:sp>
      <p:sp>
        <p:nvSpPr>
          <p:cNvPr id="12" name="Segnaposto testo 11"/>
          <p:cNvSpPr>
            <a:spLocks noGrp="1"/>
          </p:cNvSpPr>
          <p:nvPr>
            <p:ph type="body" sz="quarter" idx="37" hasCustomPrompt="1"/>
          </p:nvPr>
        </p:nvSpPr>
        <p:spPr>
          <a:xfrm>
            <a:off x="567926" y="683513"/>
            <a:ext cx="11145957" cy="252800"/>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Subtitle if present goes here</a:t>
            </a:r>
            <a:endParaRPr lang="en-GB"/>
          </a:p>
        </p:txBody>
      </p:sp>
      <p:sp>
        <p:nvSpPr>
          <p:cNvPr id="8" name="Segnaposto immagine 8"/>
          <p:cNvSpPr>
            <a:spLocks noGrp="1"/>
          </p:cNvSpPr>
          <p:nvPr>
            <p:ph type="pic" sz="quarter" idx="39" hasCustomPrompt="1"/>
          </p:nvPr>
        </p:nvSpPr>
        <p:spPr>
          <a:xfrm>
            <a:off x="567765" y="1315445"/>
            <a:ext cx="11146117" cy="4730751"/>
          </a:xfrm>
        </p:spPr>
        <p:txBody>
          <a:bodyPr/>
          <a:lstStyle>
            <a:lvl1pPr>
              <a:defRPr sz="1067" b="0" i="1">
                <a:solidFill>
                  <a:schemeClr val="accent5"/>
                </a:solidFill>
              </a:defRPr>
            </a:lvl1pPr>
          </a:lstStyle>
          <a:p>
            <a:r>
              <a:rPr lang="en-GB"/>
              <a:t>Click to insert a photo</a:t>
            </a:r>
          </a:p>
        </p:txBody>
      </p:sp>
      <p:sp>
        <p:nvSpPr>
          <p:cNvPr id="9" name="Segnaposto immagine 2"/>
          <p:cNvSpPr>
            <a:spLocks noGrp="1"/>
          </p:cNvSpPr>
          <p:nvPr>
            <p:ph type="pic" sz="quarter" idx="36" hasCustomPrompt="1"/>
          </p:nvPr>
        </p:nvSpPr>
        <p:spPr>
          <a:xfrm>
            <a:off x="1388534" y="6195485"/>
            <a:ext cx="1198033" cy="484716"/>
          </a:xfrm>
          <a:prstGeom prst="rect">
            <a:avLst/>
          </a:prstGeom>
        </p:spPr>
        <p:txBody>
          <a:bodyPr vert="horz" lIns="0" tIns="0" rIns="0" bIns="0"/>
          <a:lstStyle>
            <a:lvl1pPr marL="0" indent="0">
              <a:spcBef>
                <a:spcPts val="0"/>
              </a:spcBef>
              <a:buFontTx/>
              <a:buNone/>
              <a:defRPr sz="933" b="0" i="1" baseline="0">
                <a:solidFill>
                  <a:schemeClr val="accent5"/>
                </a:solidFill>
              </a:defRPr>
            </a:lvl1pPr>
          </a:lstStyle>
          <a:p>
            <a:r>
              <a:rPr lang="en-GB"/>
              <a:t>Click to insert a logo</a:t>
            </a:r>
          </a:p>
        </p:txBody>
      </p:sp>
    </p:spTree>
    <p:extLst>
      <p:ext uri="{BB962C8B-B14F-4D97-AF65-F5344CB8AC3E}">
        <p14:creationId xmlns:p14="http://schemas.microsoft.com/office/powerpoint/2010/main" val="3841990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 CHART">
    <p:spTree>
      <p:nvGrpSpPr>
        <p:cNvPr id="1" name=""/>
        <p:cNvGrpSpPr/>
        <p:nvPr/>
      </p:nvGrpSpPr>
      <p:grpSpPr>
        <a:xfrm>
          <a:off x="0" y="0"/>
          <a:ext cx="0" cy="0"/>
          <a:chOff x="0" y="0"/>
          <a:chExt cx="0" cy="0"/>
        </a:xfrm>
      </p:grpSpPr>
      <p:sp>
        <p:nvSpPr>
          <p:cNvPr id="7" name="Segnaposto numero diapositiva 6"/>
          <p:cNvSpPr>
            <a:spLocks noGrp="1"/>
          </p:cNvSpPr>
          <p:nvPr>
            <p:ph type="sldNum" sz="quarter" idx="35"/>
          </p:nvPr>
        </p:nvSpPr>
        <p:spPr/>
        <p:txBody>
          <a:bodyPr/>
          <a:lstStyle/>
          <a:p>
            <a:fld id="{9C18EA95-C3D3-214C-9452-EF8527DBCD86}" type="slidenum">
              <a:rPr lang="it-IT" smtClean="0"/>
              <a:pPr/>
              <a:t>‹N›</a:t>
            </a:fld>
            <a:endParaRPr lang="it-IT"/>
          </a:p>
        </p:txBody>
      </p:sp>
      <p:sp>
        <p:nvSpPr>
          <p:cNvPr id="3" name="Titolo 2"/>
          <p:cNvSpPr>
            <a:spLocks noGrp="1"/>
          </p:cNvSpPr>
          <p:nvPr>
            <p:ph type="title" hasCustomPrompt="1"/>
          </p:nvPr>
        </p:nvSpPr>
        <p:spPr/>
        <p:txBody>
          <a:bodyPr/>
          <a:lstStyle>
            <a:lvl1pPr>
              <a:defRPr baseline="0"/>
            </a:lvl1pPr>
          </a:lstStyle>
          <a:p>
            <a:r>
              <a:rPr lang="en-US"/>
              <a:t>Text + chart</a:t>
            </a:r>
            <a:endParaRPr lang="en-GB"/>
          </a:p>
        </p:txBody>
      </p:sp>
      <p:sp>
        <p:nvSpPr>
          <p:cNvPr id="10" name="Segnaposto testo 9"/>
          <p:cNvSpPr>
            <a:spLocks noGrp="1"/>
          </p:cNvSpPr>
          <p:nvPr>
            <p:ph type="body" sz="quarter" idx="36" hasCustomPrompt="1"/>
          </p:nvPr>
        </p:nvSpPr>
        <p:spPr>
          <a:xfrm>
            <a:off x="566869" y="1314811"/>
            <a:ext cx="5319955" cy="4733272"/>
          </a:xfrm>
        </p:spPr>
        <p:txBody>
          <a:bodyPr numCol="1" spcCol="0"/>
          <a:lstStyle>
            <a:lvl1pPr>
              <a:lnSpc>
                <a:spcPts val="2187"/>
              </a:lnSpc>
              <a:spcBef>
                <a:spcPts val="0"/>
              </a:spcBef>
              <a:spcAft>
                <a:spcPts val="533"/>
              </a:spcAft>
              <a:defRPr/>
            </a:lvl1pPr>
          </a:lstStyle>
          <a:p>
            <a:pPr lvl="0"/>
            <a:r>
              <a:rPr lang="en-US"/>
              <a:t>Text here </a:t>
            </a:r>
            <a:r>
              <a:rPr lang="en-US" err="1"/>
              <a:t>lorem</a:t>
            </a:r>
            <a:r>
              <a:rPr lang="en-US"/>
              <a:t> </a:t>
            </a:r>
            <a:r>
              <a:rPr lang="en-US" err="1"/>
              <a:t>ipsum</a:t>
            </a:r>
            <a:endParaRPr lang="en-US"/>
          </a:p>
        </p:txBody>
      </p:sp>
      <p:sp>
        <p:nvSpPr>
          <p:cNvPr id="12" name="Segnaposto testo 11"/>
          <p:cNvSpPr>
            <a:spLocks noGrp="1"/>
          </p:cNvSpPr>
          <p:nvPr>
            <p:ph type="body" sz="quarter" idx="37" hasCustomPrompt="1"/>
          </p:nvPr>
        </p:nvSpPr>
        <p:spPr>
          <a:xfrm>
            <a:off x="567926" y="683513"/>
            <a:ext cx="11145957" cy="252800"/>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Subtitle if present goes here</a:t>
            </a:r>
            <a:endParaRPr lang="en-GB"/>
          </a:p>
        </p:txBody>
      </p:sp>
      <p:cxnSp>
        <p:nvCxnSpPr>
          <p:cNvPr id="8" name="Connettore 1 7"/>
          <p:cNvCxnSpPr/>
          <p:nvPr userDrawn="1"/>
        </p:nvCxnSpPr>
        <p:spPr>
          <a:xfrm>
            <a:off x="6315145" y="1334744"/>
            <a:ext cx="5388784" cy="0"/>
          </a:xfrm>
          <a:prstGeom prst="line">
            <a:avLst/>
          </a:prstGeom>
          <a:ln w="3175">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1" name="Segnaposto testo 10"/>
          <p:cNvSpPr>
            <a:spLocks noGrp="1"/>
          </p:cNvSpPr>
          <p:nvPr>
            <p:ph type="body" sz="quarter" idx="39" hasCustomPrompt="1"/>
          </p:nvPr>
        </p:nvSpPr>
        <p:spPr>
          <a:xfrm>
            <a:off x="6315147" y="1373840"/>
            <a:ext cx="5388783" cy="419101"/>
          </a:xfrm>
        </p:spPr>
        <p:txBody>
          <a:bodyPr/>
          <a:lstStyle>
            <a:lvl1pPr>
              <a:lnSpc>
                <a:spcPts val="1333"/>
              </a:lnSpc>
              <a:defRPr sz="1067" b="1" i="0" baseline="0"/>
            </a:lvl1pPr>
            <a:lvl2pPr>
              <a:lnSpc>
                <a:spcPts val="1573"/>
              </a:lnSpc>
              <a:defRPr sz="1200" baseline="0"/>
            </a:lvl2pPr>
            <a:lvl3pPr>
              <a:lnSpc>
                <a:spcPts val="1573"/>
              </a:lnSpc>
              <a:defRPr sz="1200" baseline="0"/>
            </a:lvl3pPr>
            <a:lvl4pPr>
              <a:lnSpc>
                <a:spcPts val="1573"/>
              </a:lnSpc>
              <a:defRPr sz="1200" baseline="0"/>
            </a:lvl4pPr>
            <a:lvl5pPr>
              <a:lnSpc>
                <a:spcPts val="1573"/>
              </a:lnSpc>
              <a:defRPr sz="1200" baseline="0"/>
            </a:lvl5pPr>
          </a:lstStyle>
          <a:p>
            <a:pPr lvl="0"/>
            <a:r>
              <a:rPr lang="en-US"/>
              <a:t>Chart title goes here </a:t>
            </a:r>
            <a:r>
              <a:rPr lang="en-US" err="1"/>
              <a:t>lorem</a:t>
            </a:r>
            <a:r>
              <a:rPr lang="en-US"/>
              <a:t> </a:t>
            </a:r>
            <a:r>
              <a:rPr lang="en-US" err="1"/>
              <a:t>ipsum</a:t>
            </a:r>
            <a:endParaRPr lang="en-GB"/>
          </a:p>
        </p:txBody>
      </p:sp>
      <p:sp>
        <p:nvSpPr>
          <p:cNvPr id="14" name="Segnaposto grafico 13"/>
          <p:cNvSpPr>
            <a:spLocks noGrp="1"/>
          </p:cNvSpPr>
          <p:nvPr>
            <p:ph type="chart" sz="quarter" idx="40" hasCustomPrompt="1"/>
          </p:nvPr>
        </p:nvSpPr>
        <p:spPr>
          <a:xfrm>
            <a:off x="6314766" y="1893420"/>
            <a:ext cx="5399117" cy="4152776"/>
          </a:xfrm>
        </p:spPr>
        <p:txBody>
          <a:bodyPr/>
          <a:lstStyle>
            <a:lvl1pPr>
              <a:defRPr sz="1067" b="0" i="1">
                <a:solidFill>
                  <a:schemeClr val="accent5"/>
                </a:solidFill>
              </a:defRPr>
            </a:lvl1pPr>
          </a:lstStyle>
          <a:p>
            <a:r>
              <a:rPr lang="en-GB"/>
              <a:t>Click to insert a chart</a:t>
            </a:r>
          </a:p>
        </p:txBody>
      </p:sp>
      <p:sp>
        <p:nvSpPr>
          <p:cNvPr id="15" name="Segnaposto immagine 2"/>
          <p:cNvSpPr>
            <a:spLocks noGrp="1"/>
          </p:cNvSpPr>
          <p:nvPr>
            <p:ph type="pic" sz="quarter" idx="41" hasCustomPrompt="1"/>
          </p:nvPr>
        </p:nvSpPr>
        <p:spPr>
          <a:xfrm>
            <a:off x="1388534" y="6195485"/>
            <a:ext cx="1198033" cy="484716"/>
          </a:xfrm>
          <a:prstGeom prst="rect">
            <a:avLst/>
          </a:prstGeom>
        </p:spPr>
        <p:txBody>
          <a:bodyPr vert="horz" lIns="0" tIns="0" rIns="0" bIns="0"/>
          <a:lstStyle>
            <a:lvl1pPr marL="0" indent="0">
              <a:spcBef>
                <a:spcPts val="0"/>
              </a:spcBef>
              <a:buFontTx/>
              <a:buNone/>
              <a:defRPr sz="933" b="0" i="1" baseline="0">
                <a:solidFill>
                  <a:schemeClr val="accent5"/>
                </a:solidFill>
              </a:defRPr>
            </a:lvl1pPr>
          </a:lstStyle>
          <a:p>
            <a:r>
              <a:rPr lang="en-GB"/>
              <a:t>Click to insert a logo</a:t>
            </a:r>
          </a:p>
        </p:txBody>
      </p:sp>
    </p:spTree>
    <p:extLst>
      <p:ext uri="{BB962C8B-B14F-4D97-AF65-F5344CB8AC3E}">
        <p14:creationId xmlns:p14="http://schemas.microsoft.com/office/powerpoint/2010/main" val="285338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S CHARTS">
    <p:spTree>
      <p:nvGrpSpPr>
        <p:cNvPr id="1" name=""/>
        <p:cNvGrpSpPr/>
        <p:nvPr/>
      </p:nvGrpSpPr>
      <p:grpSpPr>
        <a:xfrm>
          <a:off x="0" y="0"/>
          <a:ext cx="0" cy="0"/>
          <a:chOff x="0" y="0"/>
          <a:chExt cx="0" cy="0"/>
        </a:xfrm>
      </p:grpSpPr>
      <p:sp>
        <p:nvSpPr>
          <p:cNvPr id="7" name="Segnaposto numero diapositiva 6"/>
          <p:cNvSpPr>
            <a:spLocks noGrp="1"/>
          </p:cNvSpPr>
          <p:nvPr>
            <p:ph type="sldNum" sz="quarter" idx="35"/>
          </p:nvPr>
        </p:nvSpPr>
        <p:spPr/>
        <p:txBody>
          <a:bodyPr/>
          <a:lstStyle/>
          <a:p>
            <a:fld id="{9C18EA95-C3D3-214C-9452-EF8527DBCD86}" type="slidenum">
              <a:rPr lang="it-IT" smtClean="0"/>
              <a:pPr/>
              <a:t>‹N›</a:t>
            </a:fld>
            <a:endParaRPr lang="it-IT"/>
          </a:p>
        </p:txBody>
      </p:sp>
      <p:sp>
        <p:nvSpPr>
          <p:cNvPr id="3" name="Titolo 2"/>
          <p:cNvSpPr>
            <a:spLocks noGrp="1"/>
          </p:cNvSpPr>
          <p:nvPr>
            <p:ph type="title" hasCustomPrompt="1"/>
          </p:nvPr>
        </p:nvSpPr>
        <p:spPr/>
        <p:txBody>
          <a:bodyPr/>
          <a:lstStyle>
            <a:lvl1pPr>
              <a:defRPr baseline="0"/>
            </a:lvl1pPr>
          </a:lstStyle>
          <a:p>
            <a:r>
              <a:rPr lang="en-US"/>
              <a:t>Two columns charts</a:t>
            </a:r>
            <a:endParaRPr lang="en-GB"/>
          </a:p>
        </p:txBody>
      </p:sp>
      <p:sp>
        <p:nvSpPr>
          <p:cNvPr id="12" name="Segnaposto testo 11"/>
          <p:cNvSpPr>
            <a:spLocks noGrp="1"/>
          </p:cNvSpPr>
          <p:nvPr>
            <p:ph type="body" sz="quarter" idx="37" hasCustomPrompt="1"/>
          </p:nvPr>
        </p:nvSpPr>
        <p:spPr>
          <a:xfrm>
            <a:off x="567926" y="683513"/>
            <a:ext cx="11145957" cy="252800"/>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Subtitle if present goes here</a:t>
            </a:r>
            <a:endParaRPr lang="en-GB"/>
          </a:p>
        </p:txBody>
      </p:sp>
      <p:cxnSp>
        <p:nvCxnSpPr>
          <p:cNvPr id="9" name="Connettore 1 8"/>
          <p:cNvCxnSpPr/>
          <p:nvPr userDrawn="1"/>
        </p:nvCxnSpPr>
        <p:spPr>
          <a:xfrm>
            <a:off x="6315145" y="1334744"/>
            <a:ext cx="5388784" cy="0"/>
          </a:xfrm>
          <a:prstGeom prst="line">
            <a:avLst/>
          </a:prstGeom>
          <a:ln w="3175">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1" name="Segnaposto testo 10"/>
          <p:cNvSpPr>
            <a:spLocks noGrp="1"/>
          </p:cNvSpPr>
          <p:nvPr>
            <p:ph type="body" sz="quarter" idx="40" hasCustomPrompt="1"/>
          </p:nvPr>
        </p:nvSpPr>
        <p:spPr>
          <a:xfrm>
            <a:off x="6315147" y="1373840"/>
            <a:ext cx="5388783" cy="419101"/>
          </a:xfrm>
        </p:spPr>
        <p:txBody>
          <a:bodyPr/>
          <a:lstStyle>
            <a:lvl1pPr>
              <a:lnSpc>
                <a:spcPts val="1333"/>
              </a:lnSpc>
              <a:defRPr sz="1067" b="1" i="0" baseline="0"/>
            </a:lvl1pPr>
            <a:lvl2pPr>
              <a:lnSpc>
                <a:spcPts val="1573"/>
              </a:lnSpc>
              <a:defRPr sz="1200" baseline="0"/>
            </a:lvl2pPr>
            <a:lvl3pPr>
              <a:lnSpc>
                <a:spcPts val="1573"/>
              </a:lnSpc>
              <a:defRPr sz="1200" baseline="0"/>
            </a:lvl3pPr>
            <a:lvl4pPr>
              <a:lnSpc>
                <a:spcPts val="1573"/>
              </a:lnSpc>
              <a:defRPr sz="1200" baseline="0"/>
            </a:lvl4pPr>
            <a:lvl5pPr>
              <a:lnSpc>
                <a:spcPts val="1573"/>
              </a:lnSpc>
              <a:defRPr sz="1200" baseline="0"/>
            </a:lvl5pPr>
          </a:lstStyle>
          <a:p>
            <a:pPr lvl="0"/>
            <a:r>
              <a:rPr lang="en-US"/>
              <a:t>Chart title goes here </a:t>
            </a:r>
            <a:r>
              <a:rPr lang="en-US" err="1"/>
              <a:t>lorem</a:t>
            </a:r>
            <a:r>
              <a:rPr lang="en-US"/>
              <a:t> </a:t>
            </a:r>
            <a:r>
              <a:rPr lang="en-US" err="1"/>
              <a:t>ipsum</a:t>
            </a:r>
            <a:endParaRPr lang="en-GB"/>
          </a:p>
        </p:txBody>
      </p:sp>
      <p:cxnSp>
        <p:nvCxnSpPr>
          <p:cNvPr id="13" name="Connettore 1 12"/>
          <p:cNvCxnSpPr/>
          <p:nvPr userDrawn="1"/>
        </p:nvCxnSpPr>
        <p:spPr>
          <a:xfrm>
            <a:off x="567764" y="1334744"/>
            <a:ext cx="5388784" cy="0"/>
          </a:xfrm>
          <a:prstGeom prst="line">
            <a:avLst/>
          </a:prstGeom>
          <a:ln w="3175">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4" name="Segnaposto testo 10"/>
          <p:cNvSpPr>
            <a:spLocks noGrp="1"/>
          </p:cNvSpPr>
          <p:nvPr>
            <p:ph type="body" sz="quarter" idx="41" hasCustomPrompt="1"/>
          </p:nvPr>
        </p:nvSpPr>
        <p:spPr>
          <a:xfrm>
            <a:off x="567766" y="1373840"/>
            <a:ext cx="5388783" cy="419101"/>
          </a:xfrm>
        </p:spPr>
        <p:txBody>
          <a:bodyPr/>
          <a:lstStyle>
            <a:lvl1pPr>
              <a:lnSpc>
                <a:spcPts val="1333"/>
              </a:lnSpc>
              <a:defRPr sz="1067" b="1" i="0" baseline="0"/>
            </a:lvl1pPr>
            <a:lvl2pPr>
              <a:lnSpc>
                <a:spcPts val="1573"/>
              </a:lnSpc>
              <a:defRPr sz="1200" baseline="0"/>
            </a:lvl2pPr>
            <a:lvl3pPr>
              <a:lnSpc>
                <a:spcPts val="1573"/>
              </a:lnSpc>
              <a:defRPr sz="1200" baseline="0"/>
            </a:lvl3pPr>
            <a:lvl4pPr>
              <a:lnSpc>
                <a:spcPts val="1573"/>
              </a:lnSpc>
              <a:defRPr sz="1200" baseline="0"/>
            </a:lvl4pPr>
            <a:lvl5pPr>
              <a:lnSpc>
                <a:spcPts val="1573"/>
              </a:lnSpc>
              <a:defRPr sz="1200" baseline="0"/>
            </a:lvl5pPr>
          </a:lstStyle>
          <a:p>
            <a:pPr lvl="0"/>
            <a:r>
              <a:rPr lang="en-US"/>
              <a:t>Chart title goes here </a:t>
            </a:r>
            <a:r>
              <a:rPr lang="en-US" err="1"/>
              <a:t>lorem</a:t>
            </a:r>
            <a:r>
              <a:rPr lang="en-US"/>
              <a:t> </a:t>
            </a:r>
            <a:r>
              <a:rPr lang="en-US" err="1"/>
              <a:t>ipsum</a:t>
            </a:r>
            <a:endParaRPr lang="en-GB"/>
          </a:p>
        </p:txBody>
      </p:sp>
      <p:sp>
        <p:nvSpPr>
          <p:cNvPr id="15" name="Segnaposto grafico 13"/>
          <p:cNvSpPr>
            <a:spLocks noGrp="1"/>
          </p:cNvSpPr>
          <p:nvPr>
            <p:ph type="chart" sz="quarter" idx="42" hasCustomPrompt="1"/>
          </p:nvPr>
        </p:nvSpPr>
        <p:spPr>
          <a:xfrm>
            <a:off x="6314766" y="1893420"/>
            <a:ext cx="5399117" cy="4152776"/>
          </a:xfrm>
        </p:spPr>
        <p:txBody>
          <a:bodyPr/>
          <a:lstStyle>
            <a:lvl1pPr>
              <a:defRPr sz="1067" b="0" i="1">
                <a:solidFill>
                  <a:schemeClr val="accent5"/>
                </a:solidFill>
              </a:defRPr>
            </a:lvl1pPr>
          </a:lstStyle>
          <a:p>
            <a:r>
              <a:rPr lang="en-GB"/>
              <a:t>Click to insert a chart</a:t>
            </a:r>
          </a:p>
        </p:txBody>
      </p:sp>
      <p:sp>
        <p:nvSpPr>
          <p:cNvPr id="16" name="Segnaposto grafico 13"/>
          <p:cNvSpPr>
            <a:spLocks noGrp="1"/>
          </p:cNvSpPr>
          <p:nvPr>
            <p:ph type="chart" sz="quarter" idx="43" hasCustomPrompt="1"/>
          </p:nvPr>
        </p:nvSpPr>
        <p:spPr>
          <a:xfrm>
            <a:off x="567394" y="1893420"/>
            <a:ext cx="5399117" cy="4152776"/>
          </a:xfrm>
        </p:spPr>
        <p:txBody>
          <a:bodyPr/>
          <a:lstStyle>
            <a:lvl1pPr>
              <a:defRPr sz="1067" b="0" i="1">
                <a:solidFill>
                  <a:schemeClr val="accent5"/>
                </a:solidFill>
              </a:defRPr>
            </a:lvl1pPr>
          </a:lstStyle>
          <a:p>
            <a:r>
              <a:rPr lang="en-GB"/>
              <a:t>Click to insert a chart</a:t>
            </a:r>
          </a:p>
        </p:txBody>
      </p:sp>
      <p:sp>
        <p:nvSpPr>
          <p:cNvPr id="17" name="Segnaposto immagine 2"/>
          <p:cNvSpPr>
            <a:spLocks noGrp="1"/>
          </p:cNvSpPr>
          <p:nvPr>
            <p:ph type="pic" sz="quarter" idx="36" hasCustomPrompt="1"/>
          </p:nvPr>
        </p:nvSpPr>
        <p:spPr>
          <a:xfrm>
            <a:off x="1388534" y="6195485"/>
            <a:ext cx="1198033" cy="484716"/>
          </a:xfrm>
          <a:prstGeom prst="rect">
            <a:avLst/>
          </a:prstGeom>
        </p:spPr>
        <p:txBody>
          <a:bodyPr vert="horz" lIns="0" tIns="0" rIns="0" bIns="0"/>
          <a:lstStyle>
            <a:lvl1pPr marL="0" indent="0">
              <a:spcBef>
                <a:spcPts val="0"/>
              </a:spcBef>
              <a:buFontTx/>
              <a:buNone/>
              <a:defRPr sz="933" b="0" i="1" baseline="0">
                <a:solidFill>
                  <a:schemeClr val="accent5"/>
                </a:solidFill>
              </a:defRPr>
            </a:lvl1pPr>
          </a:lstStyle>
          <a:p>
            <a:r>
              <a:rPr lang="en-GB"/>
              <a:t>Click to insert a logo</a:t>
            </a:r>
          </a:p>
        </p:txBody>
      </p:sp>
    </p:spTree>
    <p:extLst>
      <p:ext uri="{BB962C8B-B14F-4D97-AF65-F5344CB8AC3E}">
        <p14:creationId xmlns:p14="http://schemas.microsoft.com/office/powerpoint/2010/main" val="566576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TEXT + CHART">
    <p:spTree>
      <p:nvGrpSpPr>
        <p:cNvPr id="1" name=""/>
        <p:cNvGrpSpPr/>
        <p:nvPr/>
      </p:nvGrpSpPr>
      <p:grpSpPr>
        <a:xfrm>
          <a:off x="0" y="0"/>
          <a:ext cx="0" cy="0"/>
          <a:chOff x="0" y="0"/>
          <a:chExt cx="0" cy="0"/>
        </a:xfrm>
      </p:grpSpPr>
      <p:sp>
        <p:nvSpPr>
          <p:cNvPr id="7" name="Segnaposto numero diapositiva 6"/>
          <p:cNvSpPr>
            <a:spLocks noGrp="1"/>
          </p:cNvSpPr>
          <p:nvPr>
            <p:ph type="sldNum" sz="quarter" idx="35"/>
          </p:nvPr>
        </p:nvSpPr>
        <p:spPr/>
        <p:txBody>
          <a:bodyPr/>
          <a:lstStyle/>
          <a:p>
            <a:fld id="{9C18EA95-C3D3-214C-9452-EF8527DBCD86}" type="slidenum">
              <a:rPr lang="it-IT" smtClean="0"/>
              <a:pPr/>
              <a:t>‹N›</a:t>
            </a:fld>
            <a:endParaRPr lang="it-IT"/>
          </a:p>
        </p:txBody>
      </p:sp>
      <p:sp>
        <p:nvSpPr>
          <p:cNvPr id="3" name="Titolo 2"/>
          <p:cNvSpPr>
            <a:spLocks noGrp="1"/>
          </p:cNvSpPr>
          <p:nvPr>
            <p:ph type="title" hasCustomPrompt="1"/>
          </p:nvPr>
        </p:nvSpPr>
        <p:spPr/>
        <p:txBody>
          <a:bodyPr/>
          <a:lstStyle>
            <a:lvl1pPr>
              <a:defRPr baseline="0"/>
            </a:lvl1pPr>
          </a:lstStyle>
          <a:p>
            <a:r>
              <a:rPr lang="en-US"/>
              <a:t>Two columns text + chart</a:t>
            </a:r>
            <a:endParaRPr lang="en-GB"/>
          </a:p>
        </p:txBody>
      </p:sp>
      <p:sp>
        <p:nvSpPr>
          <p:cNvPr id="10" name="Segnaposto testo 9"/>
          <p:cNvSpPr>
            <a:spLocks noGrp="1"/>
          </p:cNvSpPr>
          <p:nvPr>
            <p:ph type="body" sz="quarter" idx="36" hasCustomPrompt="1"/>
          </p:nvPr>
        </p:nvSpPr>
        <p:spPr>
          <a:xfrm>
            <a:off x="566869" y="1314812"/>
            <a:ext cx="5319955" cy="1733189"/>
          </a:xfrm>
        </p:spPr>
        <p:txBody>
          <a:bodyPr numCol="1" spcCol="0"/>
          <a:lstStyle>
            <a:lvl1pPr>
              <a:lnSpc>
                <a:spcPts val="2187"/>
              </a:lnSpc>
              <a:spcBef>
                <a:spcPts val="0"/>
              </a:spcBef>
              <a:spcAft>
                <a:spcPts val="533"/>
              </a:spcAft>
              <a:defRPr/>
            </a:lvl1pPr>
          </a:lstStyle>
          <a:p>
            <a:pPr lvl="0"/>
            <a:r>
              <a:rPr lang="en-US"/>
              <a:t>Text here </a:t>
            </a:r>
            <a:r>
              <a:rPr lang="en-US" err="1"/>
              <a:t>lorem</a:t>
            </a:r>
            <a:r>
              <a:rPr lang="en-US"/>
              <a:t> </a:t>
            </a:r>
            <a:r>
              <a:rPr lang="en-US" err="1"/>
              <a:t>ipsum</a:t>
            </a:r>
            <a:endParaRPr lang="en-US"/>
          </a:p>
        </p:txBody>
      </p:sp>
      <p:sp>
        <p:nvSpPr>
          <p:cNvPr id="12" name="Segnaposto testo 11"/>
          <p:cNvSpPr>
            <a:spLocks noGrp="1"/>
          </p:cNvSpPr>
          <p:nvPr>
            <p:ph type="body" sz="quarter" idx="37" hasCustomPrompt="1"/>
          </p:nvPr>
        </p:nvSpPr>
        <p:spPr>
          <a:xfrm>
            <a:off x="567926" y="683513"/>
            <a:ext cx="11135996" cy="252800"/>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Subtitle if present goes here</a:t>
            </a:r>
            <a:endParaRPr lang="en-GB"/>
          </a:p>
        </p:txBody>
      </p:sp>
      <p:sp>
        <p:nvSpPr>
          <p:cNvPr id="8" name="Segnaposto testo 9"/>
          <p:cNvSpPr>
            <a:spLocks noGrp="1"/>
          </p:cNvSpPr>
          <p:nvPr>
            <p:ph type="body" sz="quarter" idx="39" hasCustomPrompt="1"/>
          </p:nvPr>
        </p:nvSpPr>
        <p:spPr>
          <a:xfrm>
            <a:off x="6315137" y="1314812"/>
            <a:ext cx="5398745" cy="1733189"/>
          </a:xfrm>
        </p:spPr>
        <p:txBody>
          <a:bodyPr numCol="1" spcCol="0"/>
          <a:lstStyle>
            <a:lvl1pPr>
              <a:lnSpc>
                <a:spcPts val="2187"/>
              </a:lnSpc>
              <a:spcBef>
                <a:spcPts val="0"/>
              </a:spcBef>
              <a:spcAft>
                <a:spcPts val="533"/>
              </a:spcAft>
              <a:defRPr/>
            </a:lvl1pPr>
          </a:lstStyle>
          <a:p>
            <a:pPr lvl="0"/>
            <a:r>
              <a:rPr lang="en-US"/>
              <a:t>Text here </a:t>
            </a:r>
            <a:r>
              <a:rPr lang="en-US" err="1"/>
              <a:t>lorem</a:t>
            </a:r>
            <a:r>
              <a:rPr lang="en-US"/>
              <a:t> </a:t>
            </a:r>
            <a:r>
              <a:rPr lang="en-US" err="1"/>
              <a:t>ipsum</a:t>
            </a:r>
            <a:endParaRPr lang="en-US"/>
          </a:p>
        </p:txBody>
      </p:sp>
      <p:cxnSp>
        <p:nvCxnSpPr>
          <p:cNvPr id="11" name="Connettore 1 10"/>
          <p:cNvCxnSpPr/>
          <p:nvPr userDrawn="1"/>
        </p:nvCxnSpPr>
        <p:spPr>
          <a:xfrm>
            <a:off x="6325107" y="3147607"/>
            <a:ext cx="5388784" cy="0"/>
          </a:xfrm>
          <a:prstGeom prst="line">
            <a:avLst/>
          </a:prstGeom>
          <a:ln w="3175">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3" name="Segnaposto testo 10"/>
          <p:cNvSpPr>
            <a:spLocks noGrp="1"/>
          </p:cNvSpPr>
          <p:nvPr>
            <p:ph type="body" sz="quarter" idx="41" hasCustomPrompt="1"/>
          </p:nvPr>
        </p:nvSpPr>
        <p:spPr>
          <a:xfrm>
            <a:off x="6325109" y="3186703"/>
            <a:ext cx="5388783" cy="419101"/>
          </a:xfrm>
        </p:spPr>
        <p:txBody>
          <a:bodyPr/>
          <a:lstStyle>
            <a:lvl1pPr>
              <a:lnSpc>
                <a:spcPts val="1333"/>
              </a:lnSpc>
              <a:defRPr sz="1067" b="1" i="0" baseline="0"/>
            </a:lvl1pPr>
            <a:lvl2pPr>
              <a:lnSpc>
                <a:spcPts val="1573"/>
              </a:lnSpc>
              <a:defRPr sz="1200" baseline="0"/>
            </a:lvl2pPr>
            <a:lvl3pPr>
              <a:lnSpc>
                <a:spcPts val="1573"/>
              </a:lnSpc>
              <a:defRPr sz="1200" baseline="0"/>
            </a:lvl3pPr>
            <a:lvl4pPr>
              <a:lnSpc>
                <a:spcPts val="1573"/>
              </a:lnSpc>
              <a:defRPr sz="1200" baseline="0"/>
            </a:lvl4pPr>
            <a:lvl5pPr>
              <a:lnSpc>
                <a:spcPts val="1573"/>
              </a:lnSpc>
              <a:defRPr sz="1200" baseline="0"/>
            </a:lvl5pPr>
          </a:lstStyle>
          <a:p>
            <a:pPr lvl="0"/>
            <a:r>
              <a:rPr lang="en-US"/>
              <a:t>Chart title goes here </a:t>
            </a:r>
            <a:r>
              <a:rPr lang="en-US" err="1"/>
              <a:t>lorem</a:t>
            </a:r>
            <a:r>
              <a:rPr lang="en-US"/>
              <a:t> </a:t>
            </a:r>
            <a:r>
              <a:rPr lang="en-US" err="1"/>
              <a:t>ipsum</a:t>
            </a:r>
            <a:endParaRPr lang="en-GB"/>
          </a:p>
        </p:txBody>
      </p:sp>
      <p:cxnSp>
        <p:nvCxnSpPr>
          <p:cNvPr id="14" name="Connettore 1 13"/>
          <p:cNvCxnSpPr/>
          <p:nvPr userDrawn="1"/>
        </p:nvCxnSpPr>
        <p:spPr>
          <a:xfrm>
            <a:off x="567764" y="3147607"/>
            <a:ext cx="5388784" cy="0"/>
          </a:xfrm>
          <a:prstGeom prst="line">
            <a:avLst/>
          </a:prstGeom>
          <a:ln w="3175">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5" name="Segnaposto testo 10"/>
          <p:cNvSpPr>
            <a:spLocks noGrp="1"/>
          </p:cNvSpPr>
          <p:nvPr>
            <p:ph type="body" sz="quarter" idx="42" hasCustomPrompt="1"/>
          </p:nvPr>
        </p:nvSpPr>
        <p:spPr>
          <a:xfrm>
            <a:off x="567766" y="3186703"/>
            <a:ext cx="5388783" cy="419101"/>
          </a:xfrm>
        </p:spPr>
        <p:txBody>
          <a:bodyPr/>
          <a:lstStyle>
            <a:lvl1pPr>
              <a:lnSpc>
                <a:spcPts val="1333"/>
              </a:lnSpc>
              <a:defRPr sz="1067" b="1" i="0" baseline="0"/>
            </a:lvl1pPr>
            <a:lvl2pPr>
              <a:lnSpc>
                <a:spcPts val="1573"/>
              </a:lnSpc>
              <a:defRPr sz="1200" baseline="0"/>
            </a:lvl2pPr>
            <a:lvl3pPr>
              <a:lnSpc>
                <a:spcPts val="1573"/>
              </a:lnSpc>
              <a:defRPr sz="1200" baseline="0"/>
            </a:lvl3pPr>
            <a:lvl4pPr>
              <a:lnSpc>
                <a:spcPts val="1573"/>
              </a:lnSpc>
              <a:defRPr sz="1200" baseline="0"/>
            </a:lvl4pPr>
            <a:lvl5pPr>
              <a:lnSpc>
                <a:spcPts val="1573"/>
              </a:lnSpc>
              <a:defRPr sz="1200" baseline="0"/>
            </a:lvl5pPr>
          </a:lstStyle>
          <a:p>
            <a:pPr lvl="0"/>
            <a:r>
              <a:rPr lang="en-US"/>
              <a:t>Chart title goes here </a:t>
            </a:r>
            <a:r>
              <a:rPr lang="en-US" err="1"/>
              <a:t>lorem</a:t>
            </a:r>
            <a:r>
              <a:rPr lang="en-US"/>
              <a:t> </a:t>
            </a:r>
            <a:r>
              <a:rPr lang="en-US" err="1"/>
              <a:t>ipsum</a:t>
            </a:r>
            <a:endParaRPr lang="en-GB"/>
          </a:p>
        </p:txBody>
      </p:sp>
      <p:sp>
        <p:nvSpPr>
          <p:cNvPr id="16" name="Segnaposto grafico 13"/>
          <p:cNvSpPr>
            <a:spLocks noGrp="1"/>
          </p:cNvSpPr>
          <p:nvPr>
            <p:ph type="chart" sz="quarter" idx="43" hasCustomPrompt="1"/>
          </p:nvPr>
        </p:nvSpPr>
        <p:spPr>
          <a:xfrm>
            <a:off x="6314766" y="3725333"/>
            <a:ext cx="5399117" cy="2320863"/>
          </a:xfrm>
        </p:spPr>
        <p:txBody>
          <a:bodyPr/>
          <a:lstStyle>
            <a:lvl1pPr>
              <a:defRPr sz="1067" b="0" i="1">
                <a:solidFill>
                  <a:schemeClr val="accent5"/>
                </a:solidFill>
              </a:defRPr>
            </a:lvl1pPr>
          </a:lstStyle>
          <a:p>
            <a:r>
              <a:rPr lang="en-GB"/>
              <a:t>Click to insert a chart</a:t>
            </a:r>
          </a:p>
        </p:txBody>
      </p:sp>
      <p:sp>
        <p:nvSpPr>
          <p:cNvPr id="17" name="Segnaposto grafico 13"/>
          <p:cNvSpPr>
            <a:spLocks noGrp="1"/>
          </p:cNvSpPr>
          <p:nvPr>
            <p:ph type="chart" sz="quarter" idx="44" hasCustomPrompt="1"/>
          </p:nvPr>
        </p:nvSpPr>
        <p:spPr>
          <a:xfrm>
            <a:off x="567394" y="3725333"/>
            <a:ext cx="5399117" cy="2320863"/>
          </a:xfrm>
        </p:spPr>
        <p:txBody>
          <a:bodyPr/>
          <a:lstStyle>
            <a:lvl1pPr>
              <a:defRPr sz="1067" b="0" i="1">
                <a:solidFill>
                  <a:schemeClr val="accent5"/>
                </a:solidFill>
              </a:defRPr>
            </a:lvl1pPr>
          </a:lstStyle>
          <a:p>
            <a:r>
              <a:rPr lang="en-GB"/>
              <a:t>Click to insert a chart</a:t>
            </a:r>
          </a:p>
        </p:txBody>
      </p:sp>
      <p:sp>
        <p:nvSpPr>
          <p:cNvPr id="18" name="Segnaposto immagine 2"/>
          <p:cNvSpPr>
            <a:spLocks noGrp="1"/>
          </p:cNvSpPr>
          <p:nvPr>
            <p:ph type="pic" sz="quarter" idx="45" hasCustomPrompt="1"/>
          </p:nvPr>
        </p:nvSpPr>
        <p:spPr>
          <a:xfrm>
            <a:off x="1388534" y="6195485"/>
            <a:ext cx="1198033" cy="484716"/>
          </a:xfrm>
          <a:prstGeom prst="rect">
            <a:avLst/>
          </a:prstGeom>
        </p:spPr>
        <p:txBody>
          <a:bodyPr vert="horz" lIns="0" tIns="0" rIns="0" bIns="0"/>
          <a:lstStyle>
            <a:lvl1pPr marL="0" indent="0">
              <a:spcBef>
                <a:spcPts val="0"/>
              </a:spcBef>
              <a:buFontTx/>
              <a:buNone/>
              <a:defRPr sz="933" b="0" i="1" baseline="0">
                <a:solidFill>
                  <a:schemeClr val="accent5"/>
                </a:solidFill>
              </a:defRPr>
            </a:lvl1pPr>
          </a:lstStyle>
          <a:p>
            <a:r>
              <a:rPr lang="en-GB"/>
              <a:t>Click to insert a logo</a:t>
            </a:r>
          </a:p>
        </p:txBody>
      </p:sp>
    </p:spTree>
    <p:extLst>
      <p:ext uri="{BB962C8B-B14F-4D97-AF65-F5344CB8AC3E}">
        <p14:creationId xmlns:p14="http://schemas.microsoft.com/office/powerpoint/2010/main" val="3574610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 LARGE CHART">
    <p:spTree>
      <p:nvGrpSpPr>
        <p:cNvPr id="1" name=""/>
        <p:cNvGrpSpPr/>
        <p:nvPr/>
      </p:nvGrpSpPr>
      <p:grpSpPr>
        <a:xfrm>
          <a:off x="0" y="0"/>
          <a:ext cx="0" cy="0"/>
          <a:chOff x="0" y="0"/>
          <a:chExt cx="0" cy="0"/>
        </a:xfrm>
      </p:grpSpPr>
      <p:sp>
        <p:nvSpPr>
          <p:cNvPr id="7" name="Segnaposto numero diapositiva 6"/>
          <p:cNvSpPr>
            <a:spLocks noGrp="1"/>
          </p:cNvSpPr>
          <p:nvPr>
            <p:ph type="sldNum" sz="quarter" idx="35"/>
          </p:nvPr>
        </p:nvSpPr>
        <p:spPr/>
        <p:txBody>
          <a:bodyPr/>
          <a:lstStyle/>
          <a:p>
            <a:fld id="{9C18EA95-C3D3-214C-9452-EF8527DBCD86}" type="slidenum">
              <a:rPr lang="it-IT" smtClean="0"/>
              <a:pPr/>
              <a:t>‹N›</a:t>
            </a:fld>
            <a:endParaRPr lang="it-IT"/>
          </a:p>
        </p:txBody>
      </p:sp>
      <p:sp>
        <p:nvSpPr>
          <p:cNvPr id="3" name="Titolo 2"/>
          <p:cNvSpPr>
            <a:spLocks noGrp="1"/>
          </p:cNvSpPr>
          <p:nvPr>
            <p:ph type="title" hasCustomPrompt="1"/>
          </p:nvPr>
        </p:nvSpPr>
        <p:spPr/>
        <p:txBody>
          <a:bodyPr/>
          <a:lstStyle>
            <a:lvl1pPr>
              <a:defRPr baseline="0"/>
            </a:lvl1pPr>
          </a:lstStyle>
          <a:p>
            <a:r>
              <a:rPr lang="en-US"/>
              <a:t>Text + large chart</a:t>
            </a:r>
            <a:endParaRPr lang="en-GB"/>
          </a:p>
        </p:txBody>
      </p:sp>
      <p:sp>
        <p:nvSpPr>
          <p:cNvPr id="10" name="Segnaposto testo 9"/>
          <p:cNvSpPr>
            <a:spLocks noGrp="1"/>
          </p:cNvSpPr>
          <p:nvPr>
            <p:ph type="body" sz="quarter" idx="36" hasCustomPrompt="1"/>
          </p:nvPr>
        </p:nvSpPr>
        <p:spPr>
          <a:xfrm>
            <a:off x="566869" y="1314811"/>
            <a:ext cx="3566856" cy="4733272"/>
          </a:xfrm>
        </p:spPr>
        <p:txBody>
          <a:bodyPr numCol="1" spcCol="0"/>
          <a:lstStyle>
            <a:lvl1pPr>
              <a:lnSpc>
                <a:spcPts val="2187"/>
              </a:lnSpc>
              <a:spcBef>
                <a:spcPts val="0"/>
              </a:spcBef>
              <a:spcAft>
                <a:spcPts val="533"/>
              </a:spcAft>
              <a:defRPr/>
            </a:lvl1pPr>
          </a:lstStyle>
          <a:p>
            <a:pPr lvl="0"/>
            <a:r>
              <a:rPr lang="en-US"/>
              <a:t>Text here </a:t>
            </a:r>
            <a:r>
              <a:rPr lang="en-US" err="1"/>
              <a:t>lorem</a:t>
            </a:r>
            <a:r>
              <a:rPr lang="en-US"/>
              <a:t> </a:t>
            </a:r>
            <a:r>
              <a:rPr lang="en-US" err="1"/>
              <a:t>ipsum</a:t>
            </a:r>
            <a:endParaRPr lang="en-US"/>
          </a:p>
        </p:txBody>
      </p:sp>
      <p:sp>
        <p:nvSpPr>
          <p:cNvPr id="12" name="Segnaposto testo 11"/>
          <p:cNvSpPr>
            <a:spLocks noGrp="1"/>
          </p:cNvSpPr>
          <p:nvPr>
            <p:ph type="body" sz="quarter" idx="37" hasCustomPrompt="1"/>
          </p:nvPr>
        </p:nvSpPr>
        <p:spPr>
          <a:xfrm>
            <a:off x="567926" y="683513"/>
            <a:ext cx="11155917" cy="252800"/>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Subtitle if present goes here</a:t>
            </a:r>
            <a:endParaRPr lang="en-GB"/>
          </a:p>
        </p:txBody>
      </p:sp>
      <p:cxnSp>
        <p:nvCxnSpPr>
          <p:cNvPr id="8" name="Connettore 1 7"/>
          <p:cNvCxnSpPr/>
          <p:nvPr userDrawn="1"/>
        </p:nvCxnSpPr>
        <p:spPr>
          <a:xfrm>
            <a:off x="4452479" y="1334744"/>
            <a:ext cx="7251451" cy="0"/>
          </a:xfrm>
          <a:prstGeom prst="line">
            <a:avLst/>
          </a:prstGeom>
          <a:ln w="3175">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9" name="Segnaposto testo 10"/>
          <p:cNvSpPr>
            <a:spLocks noGrp="1"/>
          </p:cNvSpPr>
          <p:nvPr>
            <p:ph type="body" sz="quarter" idx="39" hasCustomPrompt="1"/>
          </p:nvPr>
        </p:nvSpPr>
        <p:spPr>
          <a:xfrm>
            <a:off x="4452481" y="1373840"/>
            <a:ext cx="7251449" cy="419101"/>
          </a:xfrm>
        </p:spPr>
        <p:txBody>
          <a:bodyPr/>
          <a:lstStyle>
            <a:lvl1pPr>
              <a:lnSpc>
                <a:spcPts val="1333"/>
              </a:lnSpc>
              <a:defRPr sz="1067" b="1" i="0" baseline="0"/>
            </a:lvl1pPr>
            <a:lvl2pPr>
              <a:lnSpc>
                <a:spcPts val="1573"/>
              </a:lnSpc>
              <a:defRPr sz="1200" baseline="0"/>
            </a:lvl2pPr>
            <a:lvl3pPr>
              <a:lnSpc>
                <a:spcPts val="1573"/>
              </a:lnSpc>
              <a:defRPr sz="1200" baseline="0"/>
            </a:lvl3pPr>
            <a:lvl4pPr>
              <a:lnSpc>
                <a:spcPts val="1573"/>
              </a:lnSpc>
              <a:defRPr sz="1200" baseline="0"/>
            </a:lvl4pPr>
            <a:lvl5pPr>
              <a:lnSpc>
                <a:spcPts val="1573"/>
              </a:lnSpc>
              <a:defRPr sz="1200" baseline="0"/>
            </a:lvl5pPr>
          </a:lstStyle>
          <a:p>
            <a:pPr lvl="0"/>
            <a:r>
              <a:rPr lang="en-US"/>
              <a:t>Chart title goes here </a:t>
            </a:r>
            <a:r>
              <a:rPr lang="en-US" err="1"/>
              <a:t>lorem</a:t>
            </a:r>
            <a:r>
              <a:rPr lang="en-US"/>
              <a:t> </a:t>
            </a:r>
            <a:r>
              <a:rPr lang="en-US" err="1"/>
              <a:t>ipsum</a:t>
            </a:r>
            <a:endParaRPr lang="en-GB"/>
          </a:p>
        </p:txBody>
      </p:sp>
      <p:sp>
        <p:nvSpPr>
          <p:cNvPr id="11" name="Segnaposto grafico 13"/>
          <p:cNvSpPr>
            <a:spLocks noGrp="1"/>
          </p:cNvSpPr>
          <p:nvPr>
            <p:ph type="chart" sz="quarter" idx="42" hasCustomPrompt="1"/>
          </p:nvPr>
        </p:nvSpPr>
        <p:spPr>
          <a:xfrm>
            <a:off x="4452471" y="1893420"/>
            <a:ext cx="7261412" cy="4152776"/>
          </a:xfrm>
        </p:spPr>
        <p:txBody>
          <a:bodyPr/>
          <a:lstStyle>
            <a:lvl1pPr>
              <a:defRPr sz="1067" b="0" i="1">
                <a:solidFill>
                  <a:schemeClr val="accent5"/>
                </a:solidFill>
              </a:defRPr>
            </a:lvl1pPr>
          </a:lstStyle>
          <a:p>
            <a:r>
              <a:rPr lang="en-GB"/>
              <a:t>Click to insert a chart</a:t>
            </a:r>
          </a:p>
        </p:txBody>
      </p:sp>
      <p:sp>
        <p:nvSpPr>
          <p:cNvPr id="14" name="Segnaposto immagine 2"/>
          <p:cNvSpPr>
            <a:spLocks noGrp="1"/>
          </p:cNvSpPr>
          <p:nvPr>
            <p:ph type="pic" sz="quarter" idx="43" hasCustomPrompt="1"/>
          </p:nvPr>
        </p:nvSpPr>
        <p:spPr>
          <a:xfrm>
            <a:off x="1388534" y="6195485"/>
            <a:ext cx="1198033" cy="484716"/>
          </a:xfrm>
          <a:prstGeom prst="rect">
            <a:avLst/>
          </a:prstGeom>
        </p:spPr>
        <p:txBody>
          <a:bodyPr vert="horz" lIns="0" tIns="0" rIns="0" bIns="0"/>
          <a:lstStyle>
            <a:lvl1pPr marL="0" indent="0">
              <a:spcBef>
                <a:spcPts val="0"/>
              </a:spcBef>
              <a:buFontTx/>
              <a:buNone/>
              <a:defRPr sz="933" b="0" i="1" baseline="0">
                <a:solidFill>
                  <a:schemeClr val="accent5"/>
                </a:solidFill>
              </a:defRPr>
            </a:lvl1pPr>
          </a:lstStyle>
          <a:p>
            <a:r>
              <a:rPr lang="en-GB"/>
              <a:t>Click to insert a logo</a:t>
            </a:r>
          </a:p>
        </p:txBody>
      </p:sp>
    </p:spTree>
    <p:extLst>
      <p:ext uri="{BB962C8B-B14F-4D97-AF65-F5344CB8AC3E}">
        <p14:creationId xmlns:p14="http://schemas.microsoft.com/office/powerpoint/2010/main" val="296969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image" Target="../media/image7.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Segnaposto numero diapositiva 3"/>
          <p:cNvSpPr>
            <a:spLocks noGrp="1"/>
          </p:cNvSpPr>
          <p:nvPr>
            <p:ph type="sldNum" sz="quarter" idx="4"/>
          </p:nvPr>
        </p:nvSpPr>
        <p:spPr>
          <a:xfrm>
            <a:off x="11558352" y="6347541"/>
            <a:ext cx="494299" cy="197211"/>
          </a:xfrm>
          <a:prstGeom prst="rect">
            <a:avLst/>
          </a:prstGeom>
        </p:spPr>
        <p:txBody>
          <a:bodyPr vert="horz" lIns="0" tIns="0" rIns="0" bIns="0" rtlCol="0" anchor="b" anchorCtr="0"/>
          <a:lstStyle>
            <a:lvl1pPr algn="l">
              <a:defRPr sz="1067" b="0" i="0" baseline="0">
                <a:solidFill>
                  <a:schemeClr val="accent2"/>
                </a:solidFill>
                <a:latin typeface="+mn-lt"/>
              </a:defRPr>
            </a:lvl1pPr>
          </a:lstStyle>
          <a:p>
            <a:fld id="{9C18EA95-C3D3-214C-9452-EF8527DBCD86}" type="slidenum">
              <a:rPr lang="it-IT" smtClean="0"/>
              <a:pPr/>
              <a:t>‹N›</a:t>
            </a:fld>
            <a:endParaRPr lang="it-IT"/>
          </a:p>
        </p:txBody>
      </p:sp>
      <p:pic>
        <p:nvPicPr>
          <p:cNvPr id="10" name="Immagine 9" descr="bip per-01.png"/>
          <p:cNvPicPr>
            <a:picLocks noChangeAspect="1"/>
          </p:cNvPicPr>
          <p:nvPr userDrawn="1"/>
        </p:nvPicPr>
        <p:blipFill rotWithShape="1">
          <a:blip r:embed="rId18">
            <a:extLst>
              <a:ext uri="{28A0092B-C50C-407E-A947-70E740481C1C}">
                <a14:useLocalDpi xmlns:a14="http://schemas.microsoft.com/office/drawing/2010/main" val="0"/>
              </a:ext>
            </a:extLst>
          </a:blip>
          <a:srcRect r="33160" b="13114"/>
          <a:stretch/>
        </p:blipFill>
        <p:spPr>
          <a:xfrm>
            <a:off x="493190" y="6208485"/>
            <a:ext cx="630761" cy="418113"/>
          </a:xfrm>
          <a:prstGeom prst="rect">
            <a:avLst/>
          </a:prstGeom>
        </p:spPr>
      </p:pic>
      <p:sp>
        <p:nvSpPr>
          <p:cNvPr id="5" name="Segnaposto titolo 4"/>
          <p:cNvSpPr>
            <a:spLocks noGrp="1"/>
          </p:cNvSpPr>
          <p:nvPr>
            <p:ph type="title"/>
          </p:nvPr>
        </p:nvSpPr>
        <p:spPr>
          <a:xfrm>
            <a:off x="567531" y="327760"/>
            <a:ext cx="11146352" cy="313864"/>
          </a:xfrm>
          <a:prstGeom prst="rect">
            <a:avLst/>
          </a:prstGeom>
        </p:spPr>
        <p:txBody>
          <a:bodyPr vert="horz" lIns="0" tIns="0" rIns="0" bIns="0" rtlCol="0" anchor="t" anchorCtr="0">
            <a:noAutofit/>
          </a:bodyPr>
          <a:lstStyle/>
          <a:p>
            <a:r>
              <a:rPr lang="en-US"/>
              <a:t>Title here </a:t>
            </a:r>
            <a:r>
              <a:rPr lang="en-US" err="1"/>
              <a:t>lorem</a:t>
            </a:r>
            <a:r>
              <a:rPr lang="en-US"/>
              <a:t> </a:t>
            </a:r>
            <a:r>
              <a:rPr lang="en-US" err="1"/>
              <a:t>ipsum</a:t>
            </a:r>
            <a:endParaRPr lang="en-GB"/>
          </a:p>
        </p:txBody>
      </p:sp>
      <p:sp>
        <p:nvSpPr>
          <p:cNvPr id="8" name="Segnaposto testo 7"/>
          <p:cNvSpPr>
            <a:spLocks noGrp="1"/>
          </p:cNvSpPr>
          <p:nvPr>
            <p:ph type="body" idx="1"/>
          </p:nvPr>
        </p:nvSpPr>
        <p:spPr>
          <a:xfrm>
            <a:off x="567531" y="1304284"/>
            <a:ext cx="11146351" cy="4659653"/>
          </a:xfrm>
          <a:prstGeom prst="rect">
            <a:avLst/>
          </a:prstGeom>
        </p:spPr>
        <p:txBody>
          <a:bodyPr vert="horz" lIns="0" tIns="0" rIns="0" bIns="0" rtlCol="0">
            <a:noAutofit/>
          </a:bodyPr>
          <a:lstStyle/>
          <a:p>
            <a:pPr lvl="0"/>
            <a:r>
              <a:rPr lang="en-US"/>
              <a:t>Text here </a:t>
            </a:r>
            <a:r>
              <a:rPr lang="en-US" err="1"/>
              <a:t>lorem</a:t>
            </a:r>
            <a:r>
              <a:rPr lang="en-US"/>
              <a:t> </a:t>
            </a:r>
            <a:r>
              <a:rPr lang="en-US" err="1"/>
              <a:t>ipsum</a:t>
            </a:r>
            <a:r>
              <a:rPr lang="en-US"/>
              <a:t> </a:t>
            </a:r>
            <a:r>
              <a:rPr lang="en-US" err="1"/>
              <a:t>amet</a:t>
            </a:r>
            <a:endParaRPr lang="en-US"/>
          </a:p>
        </p:txBody>
      </p:sp>
    </p:spTree>
    <p:extLst>
      <p:ext uri="{BB962C8B-B14F-4D97-AF65-F5344CB8AC3E}">
        <p14:creationId xmlns:p14="http://schemas.microsoft.com/office/powerpoint/2010/main" val="3391677570"/>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52" r:id="rId13"/>
    <p:sldLayoutId id="2147483753" r:id="rId14"/>
    <p:sldLayoutId id="2147483755" r:id="rId15"/>
    <p:sldLayoutId id="2147483761" r:id="rId16"/>
  </p:sldLayoutIdLst>
  <p:hf hdr="0" ftr="0" dt="0"/>
  <p:txStyles>
    <p:titleStyle>
      <a:lvl1pPr algn="l" defTabSz="609585" rtl="0" eaLnBrk="1" latinLnBrk="0" hangingPunct="1">
        <a:lnSpc>
          <a:spcPts val="2400"/>
        </a:lnSpc>
        <a:spcBef>
          <a:spcPct val="0"/>
        </a:spcBef>
        <a:buNone/>
        <a:defRPr sz="2133" b="1" i="0" kern="0" spc="0" baseline="0">
          <a:solidFill>
            <a:schemeClr val="accent1"/>
          </a:solidFill>
          <a:latin typeface="+mn-lt"/>
          <a:ea typeface="+mj-ea"/>
          <a:cs typeface="+mj-cs"/>
        </a:defRPr>
      </a:lvl1pPr>
    </p:titleStyle>
    <p:bodyStyle>
      <a:lvl1pPr marL="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1pPr>
      <a:lvl2pPr marL="609585"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it-IT"/>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A6FDA4B4-17FA-2B45-AF2E-71969FDD8DEF}"/>
              </a:ext>
            </a:extLst>
          </p:cNvPr>
          <p:cNvPicPr>
            <a:picLocks noChangeAspect="1"/>
          </p:cNvPicPr>
          <p:nvPr userDrawn="1"/>
        </p:nvPicPr>
        <p:blipFill>
          <a:blip r:embed="rId14"/>
          <a:stretch>
            <a:fillRect/>
          </a:stretch>
        </p:blipFill>
        <p:spPr>
          <a:xfrm>
            <a:off x="0" y="0"/>
            <a:ext cx="12192000" cy="6858000"/>
          </a:xfrm>
          <a:prstGeom prst="rect">
            <a:avLst/>
          </a:prstGeom>
        </p:spPr>
      </p:pic>
      <p:sp>
        <p:nvSpPr>
          <p:cNvPr id="3" name="CasellaDiTesto 2">
            <a:extLst>
              <a:ext uri="{FF2B5EF4-FFF2-40B4-BE49-F238E27FC236}">
                <a16:creationId xmlns:a16="http://schemas.microsoft.com/office/drawing/2014/main" id="{1CF4985F-5234-924C-B50C-23DFEA04798C}"/>
              </a:ext>
            </a:extLst>
          </p:cNvPr>
          <p:cNvSpPr txBox="1"/>
          <p:nvPr userDrawn="1"/>
        </p:nvSpPr>
        <p:spPr>
          <a:xfrm>
            <a:off x="11612880" y="6413863"/>
            <a:ext cx="431074" cy="276999"/>
          </a:xfrm>
          <a:prstGeom prst="rect">
            <a:avLst/>
          </a:prstGeom>
          <a:noFill/>
        </p:spPr>
        <p:txBody>
          <a:bodyPr wrap="square" rtlCol="0">
            <a:spAutoFit/>
          </a:bodyPr>
          <a:lstStyle/>
          <a:p>
            <a:pPr algn="ctr"/>
            <a:fld id="{846C0A27-7CA9-8D4C-8610-73AC60D90DFA}" type="slidenum">
              <a:rPr lang="it-IT" sz="1200" b="0" i="0" smtClean="0">
                <a:solidFill>
                  <a:srgbClr val="0C2340"/>
                </a:solidFill>
                <a:latin typeface="Arial Narrow" panose="020B0604020202020204" pitchFamily="34" charset="0"/>
                <a:cs typeface="Arial Narrow" panose="020B0604020202020204" pitchFamily="34" charset="0"/>
              </a:rPr>
              <a:pPr algn="ctr"/>
              <a:t>‹N›</a:t>
            </a:fld>
            <a:endParaRPr lang="it-IT" sz="1200" b="0" i="0">
              <a:solidFill>
                <a:srgbClr val="0C2340"/>
              </a:solidFill>
              <a:latin typeface="Arial Narrow" panose="020B0604020202020204" pitchFamily="34" charset="0"/>
              <a:cs typeface="Arial Narrow" panose="020B0604020202020204" pitchFamily="34" charset="0"/>
            </a:endParaRPr>
          </a:p>
        </p:txBody>
      </p:sp>
    </p:spTree>
    <p:extLst>
      <p:ext uri="{BB962C8B-B14F-4D97-AF65-F5344CB8AC3E}">
        <p14:creationId xmlns:p14="http://schemas.microsoft.com/office/powerpoint/2010/main" val="304259391"/>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56" r:id="rId8"/>
    <p:sldLayoutId id="2147483757" r:id="rId9"/>
    <p:sldLayoutId id="2147483758" r:id="rId10"/>
    <p:sldLayoutId id="2147483759" r:id="rId11"/>
    <p:sldLayoutId id="21474837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Segnaposto numero diapositiva 3"/>
          <p:cNvSpPr>
            <a:spLocks noGrp="1"/>
          </p:cNvSpPr>
          <p:nvPr>
            <p:ph type="sldNum" sz="quarter" idx="4"/>
          </p:nvPr>
        </p:nvSpPr>
        <p:spPr>
          <a:xfrm>
            <a:off x="11558352" y="6347541"/>
            <a:ext cx="494299" cy="197211"/>
          </a:xfrm>
          <a:prstGeom prst="rect">
            <a:avLst/>
          </a:prstGeom>
        </p:spPr>
        <p:txBody>
          <a:bodyPr vert="horz" lIns="0" tIns="0" rIns="0" bIns="0" rtlCol="0" anchor="b" anchorCtr="0"/>
          <a:lstStyle>
            <a:lvl1pPr algn="l">
              <a:defRPr sz="1067" b="0" i="0" baseline="0">
                <a:solidFill>
                  <a:schemeClr val="accent2"/>
                </a:solidFill>
                <a:latin typeface="+mn-lt"/>
              </a:defRPr>
            </a:lvl1pPr>
          </a:lstStyle>
          <a:p>
            <a:fld id="{9C18EA95-C3D3-214C-9452-EF8527DBCD86}" type="slidenum">
              <a:rPr lang="it-IT" smtClean="0"/>
              <a:pPr/>
              <a:t>‹N›</a:t>
            </a:fld>
            <a:endParaRPr lang="it-IT"/>
          </a:p>
        </p:txBody>
      </p:sp>
      <p:sp>
        <p:nvSpPr>
          <p:cNvPr id="6" name="CasellaDiTesto 5"/>
          <p:cNvSpPr txBox="1"/>
          <p:nvPr userDrawn="1"/>
        </p:nvSpPr>
        <p:spPr>
          <a:xfrm>
            <a:off x="5016681" y="6426400"/>
            <a:ext cx="6205116" cy="189323"/>
          </a:xfrm>
          <a:prstGeom prst="rect">
            <a:avLst/>
          </a:prstGeom>
          <a:noFill/>
        </p:spPr>
        <p:txBody>
          <a:bodyPr wrap="square" lIns="0" tIns="0" rIns="0" bIns="0" rtlCol="0">
            <a:noAutofit/>
          </a:bodyPr>
          <a:lstStyle/>
          <a:p>
            <a:pPr algn="r"/>
            <a:r>
              <a:rPr lang="en-GB" sz="667" kern="0" spc="-40" baseline="0">
                <a:solidFill>
                  <a:schemeClr val="accent1"/>
                </a:solidFill>
                <a:latin typeface="+mn-lt"/>
              </a:rPr>
              <a:t>This document is private and confidential and cannot be distributed, reproduced or used for any other purpose without the prior written consent of BIP Group.</a:t>
            </a:r>
          </a:p>
        </p:txBody>
      </p:sp>
      <p:pic>
        <p:nvPicPr>
          <p:cNvPr id="10" name="Immagine 9" descr="bip per-01.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93190" y="6208485"/>
            <a:ext cx="943697" cy="481223"/>
          </a:xfrm>
          <a:prstGeom prst="rect">
            <a:avLst/>
          </a:prstGeom>
        </p:spPr>
      </p:pic>
      <p:sp>
        <p:nvSpPr>
          <p:cNvPr id="5" name="Segnaposto titolo 4"/>
          <p:cNvSpPr>
            <a:spLocks noGrp="1"/>
          </p:cNvSpPr>
          <p:nvPr>
            <p:ph type="title"/>
          </p:nvPr>
        </p:nvSpPr>
        <p:spPr>
          <a:xfrm>
            <a:off x="567531" y="327760"/>
            <a:ext cx="11146352" cy="313864"/>
          </a:xfrm>
          <a:prstGeom prst="rect">
            <a:avLst/>
          </a:prstGeom>
        </p:spPr>
        <p:txBody>
          <a:bodyPr vert="horz" lIns="0" tIns="0" rIns="0" bIns="0" rtlCol="0" anchor="t" anchorCtr="0">
            <a:noAutofit/>
          </a:bodyPr>
          <a:lstStyle/>
          <a:p>
            <a:r>
              <a:rPr lang="en-US"/>
              <a:t>Title here </a:t>
            </a:r>
            <a:r>
              <a:rPr lang="en-US" err="1"/>
              <a:t>lorem</a:t>
            </a:r>
            <a:r>
              <a:rPr lang="en-US"/>
              <a:t> </a:t>
            </a:r>
            <a:r>
              <a:rPr lang="en-US" err="1"/>
              <a:t>ipsum</a:t>
            </a:r>
            <a:endParaRPr lang="en-GB"/>
          </a:p>
        </p:txBody>
      </p:sp>
      <p:sp>
        <p:nvSpPr>
          <p:cNvPr id="8" name="Segnaposto testo 7"/>
          <p:cNvSpPr>
            <a:spLocks noGrp="1"/>
          </p:cNvSpPr>
          <p:nvPr>
            <p:ph type="body" idx="1"/>
          </p:nvPr>
        </p:nvSpPr>
        <p:spPr>
          <a:xfrm>
            <a:off x="567531" y="1304284"/>
            <a:ext cx="11146351" cy="4659653"/>
          </a:xfrm>
          <a:prstGeom prst="rect">
            <a:avLst/>
          </a:prstGeom>
        </p:spPr>
        <p:txBody>
          <a:bodyPr vert="horz" lIns="0" tIns="0" rIns="0" bIns="0" rtlCol="0">
            <a:noAutofit/>
          </a:bodyPr>
          <a:lstStyle/>
          <a:p>
            <a:pPr lvl="0"/>
            <a:r>
              <a:rPr lang="en-US"/>
              <a:t>Text here </a:t>
            </a:r>
            <a:r>
              <a:rPr lang="en-US" err="1"/>
              <a:t>lorem</a:t>
            </a:r>
            <a:r>
              <a:rPr lang="en-US"/>
              <a:t> </a:t>
            </a:r>
            <a:r>
              <a:rPr lang="en-US" err="1"/>
              <a:t>ipsum</a:t>
            </a:r>
            <a:r>
              <a:rPr lang="en-US"/>
              <a:t> </a:t>
            </a:r>
            <a:r>
              <a:rPr lang="en-US" err="1"/>
              <a:t>amet</a:t>
            </a:r>
            <a:endParaRPr lang="en-US"/>
          </a:p>
        </p:txBody>
      </p:sp>
      <p:sp>
        <p:nvSpPr>
          <p:cNvPr id="2" name="Rectangle 1">
            <a:extLst>
              <a:ext uri="{FF2B5EF4-FFF2-40B4-BE49-F238E27FC236}">
                <a16:creationId xmlns:a16="http://schemas.microsoft.com/office/drawing/2014/main" id="{2330497D-5D38-4146-A84C-88C0174C7833}"/>
              </a:ext>
            </a:extLst>
          </p:cNvPr>
          <p:cNvSpPr/>
          <p:nvPr userDrawn="1"/>
        </p:nvSpPr>
        <p:spPr>
          <a:xfrm>
            <a:off x="1131683" y="6274051"/>
            <a:ext cx="244444" cy="36213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45678623"/>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ftr="0" dt="0"/>
  <p:txStyles>
    <p:titleStyle>
      <a:lvl1pPr algn="l" defTabSz="609585" rtl="0" eaLnBrk="1" latinLnBrk="0" hangingPunct="1">
        <a:lnSpc>
          <a:spcPts val="2400"/>
        </a:lnSpc>
        <a:spcBef>
          <a:spcPct val="0"/>
        </a:spcBef>
        <a:buNone/>
        <a:defRPr sz="2133" b="1" i="0" kern="0" spc="0" baseline="0">
          <a:solidFill>
            <a:schemeClr val="accent1"/>
          </a:solidFill>
          <a:latin typeface="+mn-lt"/>
          <a:ea typeface="+mj-ea"/>
          <a:cs typeface="+mj-cs"/>
        </a:defRPr>
      </a:lvl1pPr>
    </p:titleStyle>
    <p:bodyStyle>
      <a:lvl1pPr marL="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1pPr>
      <a:lvl2pPr marL="609585"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it-IT"/>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png"/><Relationship Id="rId7" Type="http://schemas.microsoft.com/office/2007/relationships/hdphoto" Target="../media/hdphoto2.wdp"/><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30.png"/><Relationship Id="rId5" Type="http://schemas.microsoft.com/office/2007/relationships/hdphoto" Target="../media/hdphoto1.wdp"/><Relationship Id="rId4" Type="http://schemas.openxmlformats.org/officeDocument/2006/relationships/image" Target="../media/image29.png"/><Relationship Id="rId9" Type="http://schemas.microsoft.com/office/2007/relationships/hdphoto" Target="../media/hdphoto3.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 Id="rId6" Type="http://schemas.openxmlformats.org/officeDocument/2006/relationships/image" Target="../media/image340.png"/><Relationship Id="rId5" Type="http://schemas.openxmlformats.org/officeDocument/2006/relationships/image" Target="../media/image600.png"/><Relationship Id="rId4" Type="http://schemas.openxmlformats.org/officeDocument/2006/relationships/image" Target="../media/image59.png"/></Relationships>
</file>

<file path=ppt/slides/_rels/slide15.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17.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s/_rels/slide2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0.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30B36F-8FF5-954D-A3DE-4C1F15443D6D}"/>
              </a:ext>
            </a:extLst>
          </p:cNvPr>
          <p:cNvSpPr>
            <a:spLocks noGrp="1"/>
          </p:cNvSpPr>
          <p:nvPr>
            <p:ph type="ctrTitle"/>
          </p:nvPr>
        </p:nvSpPr>
        <p:spPr>
          <a:xfrm>
            <a:off x="274963" y="2356543"/>
            <a:ext cx="7454747" cy="1350657"/>
          </a:xfrm>
          <a:prstGeom prst="rect">
            <a:avLst/>
          </a:prstGeom>
        </p:spPr>
        <p:txBody>
          <a:bodyPr/>
          <a:lstStyle/>
          <a:p>
            <a:r>
              <a:rPr lang="it-IT" sz="4400"/>
              <a:t>Data Science Training</a:t>
            </a:r>
          </a:p>
        </p:txBody>
      </p:sp>
      <p:sp>
        <p:nvSpPr>
          <p:cNvPr id="12" name="CasellaDiTesto 11">
            <a:extLst>
              <a:ext uri="{FF2B5EF4-FFF2-40B4-BE49-F238E27FC236}">
                <a16:creationId xmlns:a16="http://schemas.microsoft.com/office/drawing/2014/main" id="{5D6BD10E-737E-864F-A802-EBBB1B87C0A0}"/>
              </a:ext>
            </a:extLst>
          </p:cNvPr>
          <p:cNvSpPr txBox="1"/>
          <p:nvPr/>
        </p:nvSpPr>
        <p:spPr>
          <a:xfrm>
            <a:off x="274962" y="4619913"/>
            <a:ext cx="74547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400" b="0" i="1" u="none" strike="noStrike" kern="1200" cap="none" spc="0" normalizeH="0" baseline="0" noProof="0" dirty="0" err="1">
                <a:ln>
                  <a:noFill/>
                </a:ln>
                <a:solidFill>
                  <a:srgbClr val="0C2340"/>
                </a:solidFill>
                <a:effectLst/>
                <a:uLnTx/>
                <a:uFillTx/>
                <a:latin typeface="Arial" panose="020B0604020202020204" pitchFamily="34" charset="0"/>
                <a:ea typeface="+mn-ea"/>
                <a:cs typeface="Arial" panose="020B0604020202020204" pitchFamily="34" charset="0"/>
              </a:rPr>
              <a:t>July</a:t>
            </a:r>
            <a:r>
              <a:rPr kumimoji="0" lang="it-IT" sz="2400" b="0" i="1" u="none" strike="noStrike" kern="1200" cap="none" spc="0" normalizeH="0" baseline="0" noProof="0" dirty="0">
                <a:ln>
                  <a:noFill/>
                </a:ln>
                <a:solidFill>
                  <a:srgbClr val="0C2340"/>
                </a:solidFill>
                <a:effectLst/>
                <a:uLnTx/>
                <a:uFillTx/>
                <a:latin typeface="Arial" panose="020B0604020202020204" pitchFamily="34" charset="0"/>
                <a:ea typeface="+mn-ea"/>
                <a:cs typeface="Arial" panose="020B0604020202020204" pitchFamily="34" charset="0"/>
              </a:rPr>
              <a:t> 2022</a:t>
            </a:r>
          </a:p>
        </p:txBody>
      </p:sp>
    </p:spTree>
    <p:extLst>
      <p:ext uri="{BB962C8B-B14F-4D97-AF65-F5344CB8AC3E}">
        <p14:creationId xmlns:p14="http://schemas.microsoft.com/office/powerpoint/2010/main" val="6861873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804400" y="800100"/>
            <a:ext cx="92394"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dirty="0">
              <a:ln>
                <a:noFill/>
              </a:ln>
              <a:solidFill>
                <a:srgbClr val="000000"/>
              </a:solidFill>
              <a:effectLst/>
              <a:uFillTx/>
              <a:latin typeface="Work Sans" panose="00000500000000000000" pitchFamily="2" charset="0"/>
              <a:sym typeface="Calibri"/>
            </a:endParaRPr>
          </a:p>
        </p:txBody>
      </p:sp>
      <p:sp>
        <p:nvSpPr>
          <p:cNvPr id="5" name="Title 4">
            <a:extLst>
              <a:ext uri="{FF2B5EF4-FFF2-40B4-BE49-F238E27FC236}">
                <a16:creationId xmlns:a16="http://schemas.microsoft.com/office/drawing/2014/main" id="{B06666DA-D24F-4E90-BCD2-C779A5831FC1}"/>
              </a:ext>
            </a:extLst>
          </p:cNvPr>
          <p:cNvSpPr>
            <a:spLocks noGrp="1"/>
          </p:cNvSpPr>
          <p:nvPr>
            <p:ph type="title"/>
          </p:nvPr>
        </p:nvSpPr>
        <p:spPr/>
        <p:txBody>
          <a:bodyPr/>
          <a:lstStyle/>
          <a:p>
            <a:pPr>
              <a:lnSpc>
                <a:spcPct val="100000"/>
              </a:lnSpc>
            </a:pPr>
            <a:r>
              <a:rPr lang="en-AU" dirty="0"/>
              <a:t>Create New Features</a:t>
            </a:r>
            <a:endParaRPr lang="en-GB" dirty="0"/>
          </a:p>
        </p:txBody>
      </p:sp>
      <p:sp>
        <p:nvSpPr>
          <p:cNvPr id="3" name="Text Placeholder 2">
            <a:extLst>
              <a:ext uri="{FF2B5EF4-FFF2-40B4-BE49-F238E27FC236}">
                <a16:creationId xmlns:a16="http://schemas.microsoft.com/office/drawing/2014/main" id="{7F689207-E9FE-4494-8CE7-4860FC894F09}"/>
              </a:ext>
            </a:extLst>
          </p:cNvPr>
          <p:cNvSpPr>
            <a:spLocks noGrp="1"/>
          </p:cNvSpPr>
          <p:nvPr>
            <p:ph type="body" sz="quarter" idx="36"/>
          </p:nvPr>
        </p:nvSpPr>
        <p:spPr/>
        <p:txBody>
          <a:bodyPr/>
          <a:lstStyle/>
          <a:p>
            <a:r>
              <a:rPr lang="en-US" dirty="0">
                <a:ea typeface="Work Sans" charset="0"/>
                <a:cs typeface="Work Sans" charset="0"/>
              </a:rPr>
              <a:t>Feature engineering is the process of using domain knowledge of the data to </a:t>
            </a:r>
            <a:r>
              <a:rPr lang="en-US" b="1" dirty="0">
                <a:ea typeface="Work Sans" charset="0"/>
                <a:cs typeface="Work Sans" charset="0"/>
              </a:rPr>
              <a:t>create features </a:t>
            </a:r>
            <a:r>
              <a:rPr lang="en-US" dirty="0">
                <a:ea typeface="Work Sans" charset="0"/>
                <a:cs typeface="Work Sans" charset="0"/>
              </a:rPr>
              <a:t>that let machine learning algorithms work better. The features in your data will influence the results you are going to achieve and their quality and quantity will have great influence on whether the model will be good or not.</a:t>
            </a:r>
            <a:endParaRPr lang="en-GB" dirty="0">
              <a:ea typeface="Work Sans" charset="0"/>
              <a:cs typeface="Work Sans" charset="0"/>
            </a:endParaRPr>
          </a:p>
          <a:p>
            <a:endParaRPr lang="it-IT" dirty="0"/>
          </a:p>
        </p:txBody>
      </p:sp>
      <p:sp>
        <p:nvSpPr>
          <p:cNvPr id="14" name="Text Placeholder 13">
            <a:extLst>
              <a:ext uri="{FF2B5EF4-FFF2-40B4-BE49-F238E27FC236}">
                <a16:creationId xmlns:a16="http://schemas.microsoft.com/office/drawing/2014/main" id="{5051BE2C-D93A-4F49-A6E1-09CB04B3B435}"/>
              </a:ext>
            </a:extLst>
          </p:cNvPr>
          <p:cNvSpPr>
            <a:spLocks noGrp="1"/>
          </p:cNvSpPr>
          <p:nvPr>
            <p:ph type="body" sz="quarter" idx="37"/>
          </p:nvPr>
        </p:nvSpPr>
        <p:spPr/>
        <p:txBody>
          <a:bodyPr/>
          <a:lstStyle/>
          <a:p>
            <a:endParaRPr lang="it-IT"/>
          </a:p>
        </p:txBody>
      </p:sp>
      <p:sp>
        <p:nvSpPr>
          <p:cNvPr id="7" name="Round Diagonal Corner Rectangle 31">
            <a:extLst>
              <a:ext uri="{FF2B5EF4-FFF2-40B4-BE49-F238E27FC236}">
                <a16:creationId xmlns:a16="http://schemas.microsoft.com/office/drawing/2014/main" id="{DABFB357-044C-4A22-9FA1-5F60D62B56BB}"/>
              </a:ext>
            </a:extLst>
          </p:cNvPr>
          <p:cNvSpPr>
            <a:spLocks/>
          </p:cNvSpPr>
          <p:nvPr/>
        </p:nvSpPr>
        <p:spPr>
          <a:xfrm>
            <a:off x="1257510" y="2686916"/>
            <a:ext cx="1260000" cy="1188000"/>
          </a:xfrm>
          <a:prstGeom prst="round2DiagRect">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450850" algn="r"/>
            <a:endParaRPr lang="en-GB" b="1">
              <a:solidFill>
                <a:schemeClr val="accent1"/>
              </a:solidFill>
              <a:latin typeface="+mn-lt"/>
              <a:cs typeface="Poppins SemiBold" panose="02000000000000000000" pitchFamily="2" charset="0"/>
            </a:endParaRPr>
          </a:p>
        </p:txBody>
      </p:sp>
      <p:sp>
        <p:nvSpPr>
          <p:cNvPr id="8" name="TextBox 7">
            <a:extLst>
              <a:ext uri="{FF2B5EF4-FFF2-40B4-BE49-F238E27FC236}">
                <a16:creationId xmlns:a16="http://schemas.microsoft.com/office/drawing/2014/main" id="{7588188E-96A3-4756-A1E0-C15652CBDC2A}"/>
              </a:ext>
            </a:extLst>
          </p:cNvPr>
          <p:cNvSpPr txBox="1">
            <a:spLocks/>
          </p:cNvSpPr>
          <p:nvPr/>
        </p:nvSpPr>
        <p:spPr>
          <a:xfrm>
            <a:off x="1141018" y="3980722"/>
            <a:ext cx="1492984" cy="300531"/>
          </a:xfrm>
          <a:prstGeom prst="rect">
            <a:avLst/>
          </a:prstGeom>
          <a:noFill/>
        </p:spPr>
        <p:txBody>
          <a:bodyPr wrap="square" rtlCol="0">
            <a:spAutoFit/>
          </a:bodyPr>
          <a:lstStyle/>
          <a:p>
            <a:pPr algn="ctr">
              <a:lnSpc>
                <a:spcPts val="1800"/>
              </a:lnSpc>
            </a:pPr>
            <a:r>
              <a:rPr lang="en-US" sz="1200" dirty="0">
                <a:solidFill>
                  <a:schemeClr val="accent1"/>
                </a:solidFill>
                <a:latin typeface="+mn-lt"/>
                <a:cs typeface="Poppins SemiBold" panose="02000000000000000000" pitchFamily="2" charset="0"/>
              </a:rPr>
              <a:t>Churn Prediction</a:t>
            </a:r>
          </a:p>
        </p:txBody>
      </p:sp>
      <p:sp>
        <p:nvSpPr>
          <p:cNvPr id="9" name="TextBox 8">
            <a:extLst>
              <a:ext uri="{FF2B5EF4-FFF2-40B4-BE49-F238E27FC236}">
                <a16:creationId xmlns:a16="http://schemas.microsoft.com/office/drawing/2014/main" id="{A0E38A70-B8FB-455F-BB65-442AE89D5A3C}"/>
              </a:ext>
            </a:extLst>
          </p:cNvPr>
          <p:cNvSpPr txBox="1">
            <a:spLocks/>
          </p:cNvSpPr>
          <p:nvPr/>
        </p:nvSpPr>
        <p:spPr>
          <a:xfrm>
            <a:off x="3935219" y="3980722"/>
            <a:ext cx="1526454" cy="300531"/>
          </a:xfrm>
          <a:prstGeom prst="rect">
            <a:avLst/>
          </a:prstGeom>
          <a:noFill/>
        </p:spPr>
        <p:txBody>
          <a:bodyPr wrap="square" rtlCol="0">
            <a:spAutoFit/>
          </a:bodyPr>
          <a:lstStyle/>
          <a:p>
            <a:pPr algn="ctr">
              <a:lnSpc>
                <a:spcPts val="1800"/>
              </a:lnSpc>
            </a:pPr>
            <a:r>
              <a:rPr lang="en-US" sz="1200" dirty="0">
                <a:solidFill>
                  <a:schemeClr val="accent1"/>
                </a:solidFill>
                <a:latin typeface="+mn-lt"/>
                <a:cs typeface="Poppins SemiBold" panose="02000000000000000000" pitchFamily="2" charset="0"/>
              </a:rPr>
              <a:t>Sales Forecasting</a:t>
            </a:r>
          </a:p>
        </p:txBody>
      </p:sp>
      <p:sp>
        <p:nvSpPr>
          <p:cNvPr id="10" name="Round Diagonal Corner Rectangle 28">
            <a:extLst>
              <a:ext uri="{FF2B5EF4-FFF2-40B4-BE49-F238E27FC236}">
                <a16:creationId xmlns:a16="http://schemas.microsoft.com/office/drawing/2014/main" id="{BC08CE05-7014-4385-9F85-658F1B387BDF}"/>
              </a:ext>
            </a:extLst>
          </p:cNvPr>
          <p:cNvSpPr>
            <a:spLocks/>
          </p:cNvSpPr>
          <p:nvPr/>
        </p:nvSpPr>
        <p:spPr>
          <a:xfrm flipV="1">
            <a:off x="4068446" y="2686915"/>
            <a:ext cx="1260000" cy="1188000"/>
          </a:xfrm>
          <a:prstGeom prst="round2DiagRect">
            <a:avLst/>
          </a:prstGeom>
          <a:solidFill>
            <a:srgbClr val="08A7EE"/>
          </a:solidFill>
          <a:ln w="9525" cap="flat" cmpd="sng" algn="ctr">
            <a:solidFill>
              <a:srgbClr val="08A7EE"/>
            </a:solidFill>
            <a:prstDash val="solid"/>
            <a:round/>
            <a:headEnd type="none" w="med" len="med"/>
            <a:tailEnd type="none" w="med" len="med"/>
          </a:ln>
          <a:effectLst/>
        </p:spPr>
        <p:txBody>
          <a:bodyPr lIns="82124" tIns="41061" rIns="82124" bIns="41061" anchor="ctr">
            <a:noAutofit/>
          </a:bodyPr>
          <a:lstStyle/>
          <a:p>
            <a:pPr algn="ctr" defTabSz="814388" eaLnBrk="0" fontAlgn="base">
              <a:lnSpc>
                <a:spcPct val="90000"/>
              </a:lnSpc>
              <a:spcBef>
                <a:spcPct val="0"/>
              </a:spcBef>
              <a:spcAft>
                <a:spcPct val="0"/>
              </a:spcAft>
            </a:pPr>
            <a:endParaRPr lang="en-GB" sz="2400" kern="1200">
              <a:solidFill>
                <a:schemeClr val="accent1"/>
              </a:solidFill>
              <a:latin typeface="+mn-lt"/>
              <a:ea typeface="+mn-ea"/>
              <a:cs typeface="+mn-cs"/>
            </a:endParaRPr>
          </a:p>
        </p:txBody>
      </p:sp>
      <p:sp>
        <p:nvSpPr>
          <p:cNvPr id="11" name="TextBox 10">
            <a:extLst>
              <a:ext uri="{FF2B5EF4-FFF2-40B4-BE49-F238E27FC236}">
                <a16:creationId xmlns:a16="http://schemas.microsoft.com/office/drawing/2014/main" id="{137CDDB2-01D3-4070-AE3F-808C212DF191}"/>
              </a:ext>
            </a:extLst>
          </p:cNvPr>
          <p:cNvSpPr txBox="1">
            <a:spLocks/>
          </p:cNvSpPr>
          <p:nvPr/>
        </p:nvSpPr>
        <p:spPr>
          <a:xfrm>
            <a:off x="6762891" y="3980722"/>
            <a:ext cx="1492982" cy="300531"/>
          </a:xfrm>
          <a:prstGeom prst="rect">
            <a:avLst/>
          </a:prstGeom>
          <a:noFill/>
        </p:spPr>
        <p:txBody>
          <a:bodyPr wrap="square" rtlCol="0">
            <a:spAutoFit/>
          </a:bodyPr>
          <a:lstStyle/>
          <a:p>
            <a:pPr algn="ctr">
              <a:lnSpc>
                <a:spcPts val="1800"/>
              </a:lnSpc>
            </a:pPr>
            <a:r>
              <a:rPr lang="en-US" sz="1200" dirty="0">
                <a:solidFill>
                  <a:schemeClr val="accent1"/>
                </a:solidFill>
                <a:latin typeface="+mn-lt"/>
                <a:cs typeface="Poppins SemiBold" panose="02000000000000000000" pitchFamily="2" charset="0"/>
              </a:rPr>
              <a:t>Traffic Forecasting</a:t>
            </a:r>
          </a:p>
        </p:txBody>
      </p:sp>
      <p:sp>
        <p:nvSpPr>
          <p:cNvPr id="12" name="Round Diagonal Corner Rectangle 37">
            <a:extLst>
              <a:ext uri="{FF2B5EF4-FFF2-40B4-BE49-F238E27FC236}">
                <a16:creationId xmlns:a16="http://schemas.microsoft.com/office/drawing/2014/main" id="{B0895389-5E61-4A79-AC8C-9641E367E123}"/>
              </a:ext>
            </a:extLst>
          </p:cNvPr>
          <p:cNvSpPr>
            <a:spLocks/>
          </p:cNvSpPr>
          <p:nvPr/>
        </p:nvSpPr>
        <p:spPr>
          <a:xfrm>
            <a:off x="6879382" y="2686915"/>
            <a:ext cx="1260000" cy="1188000"/>
          </a:xfrm>
          <a:prstGeom prst="round2DiagRect">
            <a:avLst/>
          </a:prstGeom>
          <a:solidFill>
            <a:srgbClr val="093667"/>
          </a:solidFill>
          <a:ln w="9525" cap="flat" cmpd="sng" algn="ctr">
            <a:solidFill>
              <a:srgbClr val="093667"/>
            </a:solidFill>
            <a:prstDash val="solid"/>
            <a:round/>
            <a:headEnd type="none" w="med" len="med"/>
            <a:tailEnd type="none" w="med" len="med"/>
          </a:ln>
          <a:effectLst/>
        </p:spPr>
        <p:txBody>
          <a:bodyPr lIns="82124" tIns="41061" rIns="82124" bIns="41061" anchor="ctr"/>
          <a:lstStyle/>
          <a:p>
            <a:pPr algn="ctr" defTabSz="814388">
              <a:lnSpc>
                <a:spcPct val="90000"/>
              </a:lnSpc>
            </a:pPr>
            <a:endParaRPr lang="en-GB" sz="2400" dirty="0">
              <a:solidFill>
                <a:schemeClr val="accent1"/>
              </a:solidFill>
              <a:latin typeface="+mn-lt"/>
            </a:endParaRPr>
          </a:p>
        </p:txBody>
      </p:sp>
      <p:pic>
        <p:nvPicPr>
          <p:cNvPr id="13" name="Picture 12">
            <a:extLst>
              <a:ext uri="{FF2B5EF4-FFF2-40B4-BE49-F238E27FC236}">
                <a16:creationId xmlns:a16="http://schemas.microsoft.com/office/drawing/2014/main" id="{DE7CC432-3D29-40A8-977E-5AA34173AFB9}"/>
              </a:ext>
            </a:extLst>
          </p:cNvPr>
          <p:cNvPicPr>
            <a:picLocks noChangeAspect="1"/>
          </p:cNvPicPr>
          <p:nvPr/>
        </p:nvPicPr>
        <p:blipFill rotWithShape="1">
          <a:blip r:embed="rId2" cstate="print">
            <a:lum bright="70000" contrast="-70000"/>
            <a:extLst>
              <a:ext uri="{28A0092B-C50C-407E-A947-70E740481C1C}">
                <a14:useLocalDpi xmlns:a14="http://schemas.microsoft.com/office/drawing/2010/main" val="0"/>
              </a:ext>
            </a:extLst>
          </a:blip>
          <a:srcRect l="5290" t="14329" r="5290" b="28757"/>
          <a:stretch/>
        </p:blipFill>
        <p:spPr>
          <a:xfrm>
            <a:off x="1488882" y="3028431"/>
            <a:ext cx="793351" cy="504967"/>
          </a:xfrm>
          <a:prstGeom prst="rect">
            <a:avLst/>
          </a:prstGeom>
        </p:spPr>
      </p:pic>
      <p:pic>
        <p:nvPicPr>
          <p:cNvPr id="15" name="Picture 14">
            <a:extLst>
              <a:ext uri="{FF2B5EF4-FFF2-40B4-BE49-F238E27FC236}">
                <a16:creationId xmlns:a16="http://schemas.microsoft.com/office/drawing/2014/main" id="{022DDA92-E01B-4D3C-AA49-C55416E33D8A}"/>
              </a:ext>
            </a:extLst>
          </p:cNvPr>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8275" t="2586" r="8275" b="16817"/>
          <a:stretch/>
        </p:blipFill>
        <p:spPr>
          <a:xfrm>
            <a:off x="4402745" y="2995321"/>
            <a:ext cx="591402" cy="571186"/>
          </a:xfrm>
          <a:prstGeom prst="rect">
            <a:avLst/>
          </a:prstGeom>
        </p:spPr>
      </p:pic>
      <p:sp>
        <p:nvSpPr>
          <p:cNvPr id="2" name="TextBox 1">
            <a:extLst>
              <a:ext uri="{FF2B5EF4-FFF2-40B4-BE49-F238E27FC236}">
                <a16:creationId xmlns:a16="http://schemas.microsoft.com/office/drawing/2014/main" id="{798E2952-2038-40A5-9F6F-C02CB01F8B97}"/>
              </a:ext>
            </a:extLst>
          </p:cNvPr>
          <p:cNvSpPr txBox="1"/>
          <p:nvPr/>
        </p:nvSpPr>
        <p:spPr>
          <a:xfrm>
            <a:off x="874005" y="4534720"/>
            <a:ext cx="2023104" cy="7848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ts val="1800"/>
              </a:lnSpc>
              <a:spcBef>
                <a:spcPts val="0"/>
              </a:spcBef>
              <a:spcAft>
                <a:spcPts val="0"/>
              </a:spcAft>
              <a:buClrTx/>
              <a:buSzTx/>
              <a:buFontTx/>
              <a:buNone/>
              <a:tabLst/>
            </a:pPr>
            <a:r>
              <a:rPr kumimoji="0" lang="en-GB" sz="1200" b="0" i="0" u="none" strike="noStrike" cap="none" spc="0" normalizeH="0" baseline="0" dirty="0">
                <a:ln>
                  <a:noFill/>
                </a:ln>
                <a:solidFill>
                  <a:schemeClr val="accent1"/>
                </a:solidFill>
                <a:effectLst/>
                <a:uFillTx/>
                <a:latin typeface="+mn-lt"/>
                <a:sym typeface="Calibri"/>
              </a:rPr>
              <a:t>Days from previous “bill shock” event for the customer</a:t>
            </a:r>
          </a:p>
        </p:txBody>
      </p:sp>
      <p:sp>
        <p:nvSpPr>
          <p:cNvPr id="17" name="TextBox 16">
            <a:extLst>
              <a:ext uri="{FF2B5EF4-FFF2-40B4-BE49-F238E27FC236}">
                <a16:creationId xmlns:a16="http://schemas.microsoft.com/office/drawing/2014/main" id="{33CE4BB1-9537-4CB7-95FA-ED0A295D6C15}"/>
              </a:ext>
            </a:extLst>
          </p:cNvPr>
          <p:cNvSpPr txBox="1"/>
          <p:nvPr/>
        </p:nvSpPr>
        <p:spPr>
          <a:xfrm>
            <a:off x="3675102" y="4534720"/>
            <a:ext cx="2046688" cy="7848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ctr">
              <a:lnSpc>
                <a:spcPts val="1800"/>
              </a:lnSpc>
              <a:defRPr sz="1200">
                <a:latin typeface="Work Sans" panose="00000500000000000000" pitchFamily="2" charset="0"/>
              </a:defRPr>
            </a:lvl1pPr>
          </a:lstStyle>
          <a:p>
            <a:r>
              <a:rPr lang="en-GB" dirty="0">
                <a:solidFill>
                  <a:schemeClr val="accent1"/>
                </a:solidFill>
                <a:latin typeface="+mn-lt"/>
              </a:rPr>
              <a:t>Amount of items sold in the previous 1, 2, …, n days from observation</a:t>
            </a:r>
          </a:p>
        </p:txBody>
      </p:sp>
      <p:sp>
        <p:nvSpPr>
          <p:cNvPr id="18" name="TextBox 17">
            <a:extLst>
              <a:ext uri="{FF2B5EF4-FFF2-40B4-BE49-F238E27FC236}">
                <a16:creationId xmlns:a16="http://schemas.microsoft.com/office/drawing/2014/main" id="{82B0B8C2-8403-48A1-A17B-726BF13ECC2E}"/>
              </a:ext>
            </a:extLst>
          </p:cNvPr>
          <p:cNvSpPr txBox="1"/>
          <p:nvPr/>
        </p:nvSpPr>
        <p:spPr>
          <a:xfrm>
            <a:off x="6508507" y="4534720"/>
            <a:ext cx="2001750" cy="7848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ctr">
              <a:lnSpc>
                <a:spcPts val="1800"/>
              </a:lnSpc>
              <a:defRPr sz="1200">
                <a:latin typeface="Work Sans" panose="00000500000000000000" pitchFamily="2" charset="0"/>
              </a:defRPr>
            </a:lvl1pPr>
          </a:lstStyle>
          <a:p>
            <a:r>
              <a:rPr lang="en-GB" dirty="0">
                <a:solidFill>
                  <a:schemeClr val="accent1"/>
                </a:solidFill>
                <a:latin typeface="+mn-lt"/>
              </a:rPr>
              <a:t>Qualification of weekday: bank holidays, pre-bank holiday, working day</a:t>
            </a:r>
          </a:p>
        </p:txBody>
      </p:sp>
      <p:sp>
        <p:nvSpPr>
          <p:cNvPr id="19" name="TextBox 18">
            <a:extLst>
              <a:ext uri="{FF2B5EF4-FFF2-40B4-BE49-F238E27FC236}">
                <a16:creationId xmlns:a16="http://schemas.microsoft.com/office/drawing/2014/main" id="{E5330D41-C2DB-4BAF-95DE-C2087703E104}"/>
              </a:ext>
            </a:extLst>
          </p:cNvPr>
          <p:cNvSpPr txBox="1">
            <a:spLocks/>
          </p:cNvSpPr>
          <p:nvPr/>
        </p:nvSpPr>
        <p:spPr>
          <a:xfrm>
            <a:off x="9573828" y="3980722"/>
            <a:ext cx="1492982" cy="531364"/>
          </a:xfrm>
          <a:prstGeom prst="rect">
            <a:avLst/>
          </a:prstGeom>
          <a:noFill/>
        </p:spPr>
        <p:txBody>
          <a:bodyPr wrap="square" rtlCol="0">
            <a:spAutoFit/>
          </a:bodyPr>
          <a:lstStyle/>
          <a:p>
            <a:pPr algn="ctr">
              <a:lnSpc>
                <a:spcPts val="1800"/>
              </a:lnSpc>
            </a:pPr>
            <a:r>
              <a:rPr lang="en-US" sz="1200" dirty="0">
                <a:solidFill>
                  <a:schemeClr val="accent1"/>
                </a:solidFill>
                <a:latin typeface="+mn-lt"/>
                <a:cs typeface="Poppins SemiBold" panose="02000000000000000000" pitchFamily="2" charset="0"/>
              </a:rPr>
              <a:t>Marketing Mix Model</a:t>
            </a:r>
          </a:p>
        </p:txBody>
      </p:sp>
      <p:sp>
        <p:nvSpPr>
          <p:cNvPr id="20" name="Round Diagonal Corner Rectangle 37">
            <a:extLst>
              <a:ext uri="{FF2B5EF4-FFF2-40B4-BE49-F238E27FC236}">
                <a16:creationId xmlns:a16="http://schemas.microsoft.com/office/drawing/2014/main" id="{85CF0CCC-B7C4-4A8A-A3A0-246C51B35E44}"/>
              </a:ext>
            </a:extLst>
          </p:cNvPr>
          <p:cNvSpPr>
            <a:spLocks/>
          </p:cNvSpPr>
          <p:nvPr/>
        </p:nvSpPr>
        <p:spPr>
          <a:xfrm flipH="1">
            <a:off x="9690319" y="2686915"/>
            <a:ext cx="1260000" cy="1188000"/>
          </a:xfrm>
          <a:prstGeom prst="round2DiagRect">
            <a:avLst/>
          </a:prstGeom>
          <a:solidFill>
            <a:schemeClr val="accent5"/>
          </a:solidFill>
          <a:ln w="9525" cap="flat" cmpd="sng" algn="ctr">
            <a:solidFill>
              <a:schemeClr val="accent5"/>
            </a:solidFill>
            <a:prstDash val="solid"/>
            <a:round/>
            <a:headEnd type="none" w="med" len="med"/>
            <a:tailEnd type="none" w="med" len="med"/>
          </a:ln>
          <a:effectLst/>
        </p:spPr>
        <p:txBody>
          <a:bodyPr lIns="82124" tIns="41061" rIns="82124" bIns="41061" anchor="ctr"/>
          <a:lstStyle/>
          <a:p>
            <a:pPr algn="ctr" defTabSz="814388">
              <a:lnSpc>
                <a:spcPct val="90000"/>
              </a:lnSpc>
            </a:pPr>
            <a:endParaRPr lang="en-GB" sz="2400" dirty="0">
              <a:solidFill>
                <a:schemeClr val="accent1"/>
              </a:solidFill>
              <a:latin typeface="+mn-lt"/>
            </a:endParaRPr>
          </a:p>
        </p:txBody>
      </p:sp>
      <p:sp>
        <p:nvSpPr>
          <p:cNvPr id="21" name="TextBox 20">
            <a:extLst>
              <a:ext uri="{FF2B5EF4-FFF2-40B4-BE49-F238E27FC236}">
                <a16:creationId xmlns:a16="http://schemas.microsoft.com/office/drawing/2014/main" id="{81F79A0E-9D33-49C0-9BAE-3A5DB1763ADA}"/>
              </a:ext>
            </a:extLst>
          </p:cNvPr>
          <p:cNvSpPr txBox="1"/>
          <p:nvPr/>
        </p:nvSpPr>
        <p:spPr>
          <a:xfrm>
            <a:off x="9551358" y="4534720"/>
            <a:ext cx="1537922" cy="7848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ctr">
              <a:lnSpc>
                <a:spcPts val="1800"/>
              </a:lnSpc>
              <a:defRPr sz="1200">
                <a:latin typeface="Work Sans" panose="00000500000000000000" pitchFamily="2" charset="0"/>
              </a:defRPr>
            </a:lvl1pPr>
          </a:lstStyle>
          <a:p>
            <a:r>
              <a:rPr lang="en-GB" dirty="0">
                <a:solidFill>
                  <a:schemeClr val="accent1"/>
                </a:solidFill>
                <a:latin typeface="+mn-lt"/>
              </a:rPr>
              <a:t>“Big-event” days: black Friday, cyber Monday, etc.</a:t>
            </a:r>
          </a:p>
        </p:txBody>
      </p:sp>
      <p:pic>
        <p:nvPicPr>
          <p:cNvPr id="6" name="Picture 5">
            <a:extLst>
              <a:ext uri="{FF2B5EF4-FFF2-40B4-BE49-F238E27FC236}">
                <a16:creationId xmlns:a16="http://schemas.microsoft.com/office/drawing/2014/main" id="{6FE49335-EE1B-4214-A8DE-937DEABE52A3}"/>
              </a:ext>
            </a:extLst>
          </p:cNvPr>
          <p:cNvPicPr>
            <a:picLocks noChangeAspect="1"/>
          </p:cNvPicPr>
          <p:nvPr/>
        </p:nvPicPr>
        <p:blipFill rotWithShape="1">
          <a:blip r:embed="rId4" cstate="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l="4940" r="4940" b="14191"/>
          <a:stretch/>
        </p:blipFill>
        <p:spPr>
          <a:xfrm>
            <a:off x="7159082" y="2947373"/>
            <a:ext cx="700600" cy="667082"/>
          </a:xfrm>
          <a:prstGeom prst="rect">
            <a:avLst/>
          </a:prstGeom>
        </p:spPr>
      </p:pic>
      <p:pic>
        <p:nvPicPr>
          <p:cNvPr id="23" name="Picture 22">
            <a:extLst>
              <a:ext uri="{FF2B5EF4-FFF2-40B4-BE49-F238E27FC236}">
                <a16:creationId xmlns:a16="http://schemas.microsoft.com/office/drawing/2014/main" id="{D299D1BD-D347-4DCA-B7E7-A8B97755C408}"/>
              </a:ext>
            </a:extLst>
          </p:cNvPr>
          <p:cNvPicPr>
            <a:picLocks noChangeAspect="1"/>
          </p:cNvPicPr>
          <p:nvPr/>
        </p:nvPicPr>
        <p:blipFill rotWithShape="1">
          <a:blip r:embed="rId6" cstate="print">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rcRect l="11540" r="11540" b="13927"/>
          <a:stretch/>
        </p:blipFill>
        <p:spPr>
          <a:xfrm>
            <a:off x="9938538" y="3032977"/>
            <a:ext cx="476795" cy="533530"/>
          </a:xfrm>
          <a:prstGeom prst="rect">
            <a:avLst/>
          </a:prstGeom>
        </p:spPr>
      </p:pic>
      <p:sp>
        <p:nvSpPr>
          <p:cNvPr id="26" name="Rectangle 25">
            <a:extLst>
              <a:ext uri="{FF2B5EF4-FFF2-40B4-BE49-F238E27FC236}">
                <a16:creationId xmlns:a16="http://schemas.microsoft.com/office/drawing/2014/main" id="{17114CF8-ADFD-4B5C-BE22-5A8934C219F3}"/>
              </a:ext>
            </a:extLst>
          </p:cNvPr>
          <p:cNvSpPr/>
          <p:nvPr/>
        </p:nvSpPr>
        <p:spPr>
          <a:xfrm>
            <a:off x="10121190" y="3281483"/>
            <a:ext cx="316883" cy="264381"/>
          </a:xfrm>
          <a:prstGeom prst="rect">
            <a:avLst/>
          </a:prstGeom>
          <a:solidFill>
            <a:schemeClr val="accent5"/>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1400" b="0" i="0" u="none" strike="noStrike" cap="none" spc="0" normalizeH="0" baseline="0" dirty="0">
              <a:ln>
                <a:noFill/>
              </a:ln>
              <a:solidFill>
                <a:schemeClr val="accent1"/>
              </a:solidFill>
              <a:effectLst/>
              <a:uFillTx/>
              <a:latin typeface="+mn-lt"/>
              <a:sym typeface="Calibri"/>
            </a:endParaRPr>
          </a:p>
        </p:txBody>
      </p:sp>
      <p:pic>
        <p:nvPicPr>
          <p:cNvPr id="25" name="Picture 24">
            <a:extLst>
              <a:ext uri="{FF2B5EF4-FFF2-40B4-BE49-F238E27FC236}">
                <a16:creationId xmlns:a16="http://schemas.microsoft.com/office/drawing/2014/main" id="{D5B614AF-3D39-4EF7-8E38-4416954B21F2}"/>
              </a:ext>
            </a:extLst>
          </p:cNvPr>
          <p:cNvPicPr>
            <a:picLocks noChangeAspect="1"/>
          </p:cNvPicPr>
          <p:nvPr/>
        </p:nvPicPr>
        <p:blipFill rotWithShape="1">
          <a:blip r:embed="rId8" cstate="print">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rcRect l="8240" t="2088" r="8240" b="15513"/>
          <a:stretch/>
        </p:blipFill>
        <p:spPr>
          <a:xfrm>
            <a:off x="10210392" y="3075704"/>
            <a:ext cx="493306" cy="486684"/>
          </a:xfrm>
          <a:prstGeom prst="rect">
            <a:avLst/>
          </a:prstGeom>
        </p:spPr>
      </p:pic>
      <p:sp>
        <p:nvSpPr>
          <p:cNvPr id="27" name="TextBox 26">
            <a:extLst>
              <a:ext uri="{FF2B5EF4-FFF2-40B4-BE49-F238E27FC236}">
                <a16:creationId xmlns:a16="http://schemas.microsoft.com/office/drawing/2014/main" id="{7BF99655-3F54-45D1-A16E-3EB3D4DF9068}"/>
              </a:ext>
            </a:extLst>
          </p:cNvPr>
          <p:cNvSpPr txBox="1"/>
          <p:nvPr/>
        </p:nvSpPr>
        <p:spPr>
          <a:xfrm>
            <a:off x="11905707" y="6581005"/>
            <a:ext cx="286293"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fld id="{DA9FDCF8-0FD7-4BF7-8A5A-5D524BF6B1E5}" type="slidenum">
              <a:rPr kumimoji="0" lang="en-US" sz="1200" b="0" i="0" u="none" strike="noStrike" kern="0" cap="none" spc="0" normalizeH="0" baseline="0" noProof="0" smtClean="0">
                <a:ln>
                  <a:noFill/>
                </a:ln>
                <a:solidFill>
                  <a:srgbClr val="000000"/>
                </a:solidFill>
                <a:effectLst/>
                <a:uLnTx/>
                <a:uFillTx/>
                <a:latin typeface="Work Sans" panose="00000500000000000000" pitchFamily="2" charset="0"/>
                <a:ea typeface="+mj-ea"/>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10</a:t>
            </a:fld>
            <a:endParaRPr kumimoji="0" lang="en-US" sz="1200" b="0" i="0" u="none" strike="noStrike" kern="0" cap="none" spc="0" normalizeH="0" baseline="0" noProof="0" dirty="0">
              <a:ln>
                <a:noFill/>
              </a:ln>
              <a:solidFill>
                <a:srgbClr val="000000"/>
              </a:solidFill>
              <a:effectLst/>
              <a:uLnTx/>
              <a:uFillTx/>
              <a:latin typeface="Work Sans" panose="00000500000000000000" pitchFamily="2" charset="0"/>
              <a:ea typeface="+mj-ea"/>
              <a:cs typeface="Calibri"/>
              <a:sym typeface="Calibri"/>
            </a:endParaRPr>
          </a:p>
        </p:txBody>
      </p:sp>
    </p:spTree>
    <p:extLst>
      <p:ext uri="{BB962C8B-B14F-4D97-AF65-F5344CB8AC3E}">
        <p14:creationId xmlns:p14="http://schemas.microsoft.com/office/powerpoint/2010/main" val="2552044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F4ED6286-A234-422B-AB09-30E433AF4D56}"/>
              </a:ext>
            </a:extLst>
          </p:cNvPr>
          <p:cNvSpPr>
            <a:spLocks noGrp="1"/>
          </p:cNvSpPr>
          <p:nvPr>
            <p:ph type="subTitle" idx="1"/>
          </p:nvPr>
        </p:nvSpPr>
        <p:spPr>
          <a:xfrm>
            <a:off x="389263" y="305291"/>
            <a:ext cx="4802847" cy="726023"/>
          </a:xfrm>
        </p:spPr>
        <p:txBody>
          <a:bodyPr/>
          <a:lstStyle/>
          <a:p>
            <a:r>
              <a:rPr lang="it-IT" sz="3200" b="1"/>
              <a:t>Agenda</a:t>
            </a:r>
          </a:p>
        </p:txBody>
      </p:sp>
      <p:sp>
        <p:nvSpPr>
          <p:cNvPr id="36" name="Oval 35">
            <a:extLst>
              <a:ext uri="{FF2B5EF4-FFF2-40B4-BE49-F238E27FC236}">
                <a16:creationId xmlns:a16="http://schemas.microsoft.com/office/drawing/2014/main" id="{85A72814-C271-4743-B785-4F92E73CAE20}"/>
              </a:ext>
            </a:extLst>
          </p:cNvPr>
          <p:cNvSpPr/>
          <p:nvPr/>
        </p:nvSpPr>
        <p:spPr>
          <a:xfrm>
            <a:off x="573158" y="1620177"/>
            <a:ext cx="850090" cy="850090"/>
          </a:xfrm>
          <a:prstGeom prst="ellipse">
            <a:avLst/>
          </a:prstGeom>
          <a:solidFill>
            <a:schemeClr val="bg1"/>
          </a:solidFill>
          <a:ln w="6350" cap="flat">
            <a:solidFill>
              <a:schemeClr val="tx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GB" sz="3200" b="0" i="0" u="none" strike="noStrike" kern="0" cap="none" spc="0" normalizeH="0" baseline="0" noProof="0">
                <a:ln>
                  <a:noFill/>
                </a:ln>
                <a:solidFill>
                  <a:srgbClr val="44546A"/>
                </a:solidFill>
                <a:effectLst/>
                <a:uLnTx/>
                <a:uFillTx/>
                <a:latin typeface="Arial" panose="020B0604020202020204" pitchFamily="34" charset="0"/>
                <a:ea typeface="+mj-ea"/>
                <a:cs typeface="Arial" panose="020B0604020202020204" pitchFamily="34" charset="0"/>
                <a:sym typeface="Calibri"/>
              </a:rPr>
              <a:t>01</a:t>
            </a:r>
          </a:p>
        </p:txBody>
      </p:sp>
      <p:sp>
        <p:nvSpPr>
          <p:cNvPr id="37" name="Oval 36">
            <a:extLst>
              <a:ext uri="{FF2B5EF4-FFF2-40B4-BE49-F238E27FC236}">
                <a16:creationId xmlns:a16="http://schemas.microsoft.com/office/drawing/2014/main" id="{7C1D6D68-6F96-4EA5-8973-98ED59A3BD53}"/>
              </a:ext>
            </a:extLst>
          </p:cNvPr>
          <p:cNvSpPr/>
          <p:nvPr/>
        </p:nvSpPr>
        <p:spPr>
          <a:xfrm>
            <a:off x="573158" y="2653440"/>
            <a:ext cx="850090" cy="850090"/>
          </a:xfrm>
          <a:prstGeom prst="ellipse">
            <a:avLst/>
          </a:prstGeom>
          <a:solidFill>
            <a:schemeClr val="bg1"/>
          </a:solidFill>
          <a:ln w="6350" cap="flat">
            <a:solidFill>
              <a:schemeClr val="tx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GB" sz="3200" b="0" i="0" u="none" strike="noStrike" kern="0" cap="none" spc="0" normalizeH="0" baseline="0" noProof="0">
                <a:ln>
                  <a:noFill/>
                </a:ln>
                <a:solidFill>
                  <a:srgbClr val="44546A"/>
                </a:solidFill>
                <a:effectLst/>
                <a:uLnTx/>
                <a:uFillTx/>
                <a:latin typeface="Arial" panose="020B0604020202020204" pitchFamily="34" charset="0"/>
                <a:ea typeface="+mj-ea"/>
                <a:cs typeface="Arial" panose="020B0604020202020204" pitchFamily="34" charset="0"/>
                <a:sym typeface="Calibri"/>
              </a:rPr>
              <a:t>02</a:t>
            </a:r>
          </a:p>
        </p:txBody>
      </p:sp>
      <p:sp>
        <p:nvSpPr>
          <p:cNvPr id="38" name="Oval 37">
            <a:extLst>
              <a:ext uri="{FF2B5EF4-FFF2-40B4-BE49-F238E27FC236}">
                <a16:creationId xmlns:a16="http://schemas.microsoft.com/office/drawing/2014/main" id="{C30DF0E3-B603-4E48-BEE5-3FEE6B91FE0F}"/>
              </a:ext>
            </a:extLst>
          </p:cNvPr>
          <p:cNvSpPr/>
          <p:nvPr/>
        </p:nvSpPr>
        <p:spPr>
          <a:xfrm>
            <a:off x="573158" y="3686703"/>
            <a:ext cx="850090" cy="850090"/>
          </a:xfrm>
          <a:prstGeom prst="ellipse">
            <a:avLst/>
          </a:prstGeom>
          <a:solidFill>
            <a:srgbClr val="44546A"/>
          </a:solidFill>
          <a:ln w="6350" cap="flat">
            <a:solidFill>
              <a:schemeClr val="tx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GB" sz="3200" b="0" i="0" u="none" strike="noStrike" kern="0" cap="none" spc="0" normalizeH="0" baseline="0" noProof="0" dirty="0">
                <a:ln>
                  <a:noFill/>
                </a:ln>
                <a:solidFill>
                  <a:schemeClr val="bg1"/>
                </a:solidFill>
                <a:effectLst/>
                <a:uLnTx/>
                <a:uFillTx/>
                <a:latin typeface="Arial" panose="020B0604020202020204" pitchFamily="34" charset="0"/>
                <a:ea typeface="+mj-ea"/>
                <a:cs typeface="Arial" panose="020B0604020202020204" pitchFamily="34" charset="0"/>
                <a:sym typeface="Calibri"/>
              </a:rPr>
              <a:t>03</a:t>
            </a:r>
          </a:p>
        </p:txBody>
      </p:sp>
      <p:sp>
        <p:nvSpPr>
          <p:cNvPr id="40" name="Oval 39">
            <a:extLst>
              <a:ext uri="{FF2B5EF4-FFF2-40B4-BE49-F238E27FC236}">
                <a16:creationId xmlns:a16="http://schemas.microsoft.com/office/drawing/2014/main" id="{3709CB32-D44B-4962-BAF4-56941C4FFC74}"/>
              </a:ext>
            </a:extLst>
          </p:cNvPr>
          <p:cNvSpPr/>
          <p:nvPr/>
        </p:nvSpPr>
        <p:spPr>
          <a:xfrm>
            <a:off x="573158" y="4719966"/>
            <a:ext cx="850090" cy="850090"/>
          </a:xfrm>
          <a:prstGeom prst="ellipse">
            <a:avLst/>
          </a:prstGeom>
          <a:solidFill>
            <a:srgbClr val="FFFFFF"/>
          </a:solidFill>
          <a:ln w="6350" cap="flat">
            <a:solidFill>
              <a:schemeClr val="tx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GB" sz="3200" b="0" i="0" u="none" strike="noStrike" kern="0" cap="none" spc="0" normalizeH="0" baseline="0" noProof="0">
                <a:ln>
                  <a:noFill/>
                </a:ln>
                <a:solidFill>
                  <a:srgbClr val="44546A"/>
                </a:solidFill>
                <a:effectLst/>
                <a:uLnTx/>
                <a:uFillTx/>
                <a:latin typeface="Arial" panose="020B0604020202020204" pitchFamily="34" charset="0"/>
                <a:ea typeface="+mj-ea"/>
                <a:cs typeface="Arial" panose="020B0604020202020204" pitchFamily="34" charset="0"/>
                <a:sym typeface="Calibri"/>
              </a:rPr>
              <a:t>04</a:t>
            </a:r>
          </a:p>
        </p:txBody>
      </p:sp>
      <p:sp>
        <p:nvSpPr>
          <p:cNvPr id="41" name="Rectangle 40">
            <a:extLst>
              <a:ext uri="{FF2B5EF4-FFF2-40B4-BE49-F238E27FC236}">
                <a16:creationId xmlns:a16="http://schemas.microsoft.com/office/drawing/2014/main" id="{ECF08B1E-034A-4F9E-BBC2-B437AF53F9ED}"/>
              </a:ext>
            </a:extLst>
          </p:cNvPr>
          <p:cNvSpPr/>
          <p:nvPr/>
        </p:nvSpPr>
        <p:spPr>
          <a:xfrm>
            <a:off x="1673557" y="1827059"/>
            <a:ext cx="3420958" cy="436324"/>
          </a:xfrm>
          <a:prstGeom prst="rect">
            <a:avLst/>
          </a:prstGeom>
          <a:solidFill>
            <a:srgbClr val="FFFFFF"/>
          </a:solidFill>
          <a:ln w="6350">
            <a:noFill/>
          </a:ln>
        </p:spPr>
        <p:txBody>
          <a:bodyPr wrap="square" tIns="108000" anchor="ctr">
            <a:spAutoFit/>
          </a:bodyPr>
          <a:lstStyle/>
          <a:p>
            <a:pPr marL="0" marR="0" lvl="1" indent="0" algn="l" defTabSz="914400" rtl="0" eaLnBrk="1" fontAlgn="auto" latinLnBrk="0" hangingPunct="0">
              <a:lnSpc>
                <a:spcPct val="110000"/>
              </a:lnSpc>
              <a:spcBef>
                <a:spcPts val="0"/>
              </a:spcBef>
              <a:spcAft>
                <a:spcPts val="0"/>
              </a:spcAft>
              <a:buClrTx/>
              <a:buSzTx/>
              <a:buFontTx/>
              <a:buNone/>
              <a:tabLst/>
              <a:defRPr/>
            </a:pPr>
            <a:r>
              <a:rPr kumimoji="0" lang="en-US" sz="1800" b="0" i="0" u="none" strike="noStrike" kern="0" cap="none" spc="300" normalizeH="0" baseline="0" noProof="0" dirty="0">
                <a:ln>
                  <a:noFill/>
                </a:ln>
                <a:solidFill>
                  <a:srgbClr val="44546A"/>
                </a:solidFill>
                <a:effectLst/>
                <a:uLnTx/>
                <a:uFillTx/>
                <a:latin typeface="Arial" panose="020B0604020202020204" pitchFamily="34" charset="0"/>
                <a:ea typeface="+mj-ea"/>
                <a:cs typeface="Arial" panose="020B0604020202020204" pitchFamily="34" charset="0"/>
                <a:sym typeface="Calibri"/>
              </a:rPr>
              <a:t>Introduction</a:t>
            </a:r>
          </a:p>
        </p:txBody>
      </p:sp>
      <p:sp>
        <p:nvSpPr>
          <p:cNvPr id="42" name="Rectangle 41">
            <a:extLst>
              <a:ext uri="{FF2B5EF4-FFF2-40B4-BE49-F238E27FC236}">
                <a16:creationId xmlns:a16="http://schemas.microsoft.com/office/drawing/2014/main" id="{13CDC32B-DF77-44EB-AD2E-20C34CB75301}"/>
              </a:ext>
            </a:extLst>
          </p:cNvPr>
          <p:cNvSpPr/>
          <p:nvPr/>
        </p:nvSpPr>
        <p:spPr>
          <a:xfrm>
            <a:off x="1673557" y="2860322"/>
            <a:ext cx="3420958" cy="436324"/>
          </a:xfrm>
          <a:prstGeom prst="rect">
            <a:avLst/>
          </a:prstGeom>
          <a:solidFill>
            <a:srgbClr val="FFFFFF"/>
          </a:solidFill>
          <a:ln w="6350">
            <a:noFill/>
          </a:ln>
        </p:spPr>
        <p:txBody>
          <a:bodyPr wrap="square" tIns="108000" anchor="ctr">
            <a:spAutoFit/>
          </a:bodyPr>
          <a:lstStyle/>
          <a:p>
            <a:pPr marL="0" marR="0" lvl="1" indent="0" algn="l" defTabSz="914400" rtl="0" eaLnBrk="1" fontAlgn="auto" latinLnBrk="0" hangingPunct="0">
              <a:lnSpc>
                <a:spcPct val="110000"/>
              </a:lnSpc>
              <a:spcBef>
                <a:spcPts val="0"/>
              </a:spcBef>
              <a:spcAft>
                <a:spcPts val="0"/>
              </a:spcAft>
              <a:buClrTx/>
              <a:buSzTx/>
              <a:buFontTx/>
              <a:buNone/>
              <a:tabLst/>
              <a:defRPr/>
            </a:pPr>
            <a:r>
              <a:rPr kumimoji="0" lang="en-US" sz="1800" b="0" i="0" u="none" strike="noStrike" kern="0" cap="none" spc="300" normalizeH="0" baseline="0" noProof="0" dirty="0">
                <a:ln>
                  <a:noFill/>
                </a:ln>
                <a:solidFill>
                  <a:srgbClr val="44546A"/>
                </a:solidFill>
                <a:effectLst/>
                <a:uLnTx/>
                <a:uFillTx/>
                <a:latin typeface="Arial" panose="020B0604020202020204" pitchFamily="34" charset="0"/>
                <a:ea typeface="+mj-ea"/>
                <a:cs typeface="Arial" panose="020B0604020202020204" pitchFamily="34" charset="0"/>
                <a:sym typeface="Calibri"/>
              </a:rPr>
              <a:t>Feature Engineering</a:t>
            </a:r>
          </a:p>
        </p:txBody>
      </p:sp>
      <p:sp>
        <p:nvSpPr>
          <p:cNvPr id="44" name="Rectangle 43">
            <a:extLst>
              <a:ext uri="{FF2B5EF4-FFF2-40B4-BE49-F238E27FC236}">
                <a16:creationId xmlns:a16="http://schemas.microsoft.com/office/drawing/2014/main" id="{AF8FA1FA-C327-44FA-AD0B-E64929D09A04}"/>
              </a:ext>
            </a:extLst>
          </p:cNvPr>
          <p:cNvSpPr/>
          <p:nvPr/>
        </p:nvSpPr>
        <p:spPr>
          <a:xfrm>
            <a:off x="1673557" y="3893586"/>
            <a:ext cx="3420958" cy="436324"/>
          </a:xfrm>
          <a:prstGeom prst="rect">
            <a:avLst/>
          </a:prstGeom>
          <a:solidFill>
            <a:srgbClr val="FFFFFF"/>
          </a:solidFill>
          <a:ln w="6350">
            <a:noFill/>
          </a:ln>
        </p:spPr>
        <p:txBody>
          <a:bodyPr wrap="square" tIns="108000" anchor="ctr">
            <a:spAutoFit/>
          </a:bodyPr>
          <a:lstStyle/>
          <a:p>
            <a:pPr marL="0" marR="0" lvl="1" indent="0" algn="l" defTabSz="914400" rtl="0" eaLnBrk="1" fontAlgn="auto" latinLnBrk="0" hangingPunct="0">
              <a:lnSpc>
                <a:spcPct val="110000"/>
              </a:lnSpc>
              <a:spcBef>
                <a:spcPts val="0"/>
              </a:spcBef>
              <a:spcAft>
                <a:spcPts val="0"/>
              </a:spcAft>
              <a:buClrTx/>
              <a:buSzTx/>
              <a:buFontTx/>
              <a:buNone/>
              <a:tabLst/>
              <a:defRPr/>
            </a:pPr>
            <a:r>
              <a:rPr lang="en-GB" spc="300" dirty="0">
                <a:solidFill>
                  <a:srgbClr val="44546A"/>
                </a:solidFill>
                <a:latin typeface="Arial" panose="020B0604020202020204" pitchFamily="34" charset="0"/>
                <a:cs typeface="Arial" panose="020B0604020202020204" pitchFamily="34" charset="0"/>
              </a:rPr>
              <a:t>Feature Selection</a:t>
            </a:r>
            <a:endParaRPr kumimoji="0" lang="en-US" sz="1800" b="0" i="0" u="none" strike="noStrike" kern="0" cap="none" spc="300" normalizeH="0" baseline="0" noProof="0" dirty="0">
              <a:ln>
                <a:noFill/>
              </a:ln>
              <a:solidFill>
                <a:srgbClr val="44546A"/>
              </a:solidFill>
              <a:effectLst/>
              <a:uLnTx/>
              <a:uFillTx/>
              <a:latin typeface="Arial" panose="020B0604020202020204" pitchFamily="34" charset="0"/>
              <a:ea typeface="+mj-ea"/>
              <a:cs typeface="Arial" panose="020B0604020202020204" pitchFamily="34" charset="0"/>
              <a:sym typeface="Calibri"/>
            </a:endParaRPr>
          </a:p>
        </p:txBody>
      </p:sp>
      <p:sp>
        <p:nvSpPr>
          <p:cNvPr id="45" name="Rectangle 44">
            <a:extLst>
              <a:ext uri="{FF2B5EF4-FFF2-40B4-BE49-F238E27FC236}">
                <a16:creationId xmlns:a16="http://schemas.microsoft.com/office/drawing/2014/main" id="{727E9E90-A0C4-4AA5-B346-D9C7DFB0C9D8}"/>
              </a:ext>
            </a:extLst>
          </p:cNvPr>
          <p:cNvSpPr/>
          <p:nvPr/>
        </p:nvSpPr>
        <p:spPr>
          <a:xfrm>
            <a:off x="1673557" y="4922682"/>
            <a:ext cx="3420958" cy="444659"/>
          </a:xfrm>
          <a:prstGeom prst="rect">
            <a:avLst/>
          </a:prstGeom>
          <a:solidFill>
            <a:srgbClr val="FFFFFF"/>
          </a:solidFill>
          <a:ln w="6350">
            <a:noFill/>
          </a:ln>
        </p:spPr>
        <p:txBody>
          <a:bodyPr wrap="square" tIns="108000" anchor="ctr">
            <a:spAutoFit/>
          </a:bodyPr>
          <a:lstStyle/>
          <a:p>
            <a:pPr marL="0" marR="0" lvl="1" indent="0" algn="l" defTabSz="914400" rtl="0" eaLnBrk="1" fontAlgn="auto" latinLnBrk="0" hangingPunct="0">
              <a:lnSpc>
                <a:spcPct val="110000"/>
              </a:lnSpc>
              <a:spcBef>
                <a:spcPts val="0"/>
              </a:spcBef>
              <a:spcAft>
                <a:spcPts val="0"/>
              </a:spcAft>
              <a:buClrTx/>
              <a:buSzTx/>
              <a:buFontTx/>
              <a:buNone/>
              <a:tabLst/>
              <a:defRPr/>
            </a:pPr>
            <a:r>
              <a:rPr kumimoji="0" lang="en-US" sz="1800" b="0" i="0" u="none" strike="noStrike" kern="0" cap="none" spc="300" normalizeH="0" baseline="0" noProof="0">
                <a:ln>
                  <a:noFill/>
                </a:ln>
                <a:solidFill>
                  <a:srgbClr val="44546A"/>
                </a:solidFill>
                <a:effectLst/>
                <a:uLnTx/>
                <a:uFillTx/>
                <a:latin typeface="Arial" panose="020B0604020202020204" pitchFamily="34" charset="0"/>
                <a:ea typeface="+mj-ea"/>
                <a:cs typeface="Arial" panose="020B0604020202020204" pitchFamily="34" charset="0"/>
                <a:sym typeface="Calibri"/>
              </a:rPr>
              <a:t>Practice</a:t>
            </a:r>
          </a:p>
        </p:txBody>
      </p:sp>
    </p:spTree>
    <p:extLst>
      <p:ext uri="{BB962C8B-B14F-4D97-AF65-F5344CB8AC3E}">
        <p14:creationId xmlns:p14="http://schemas.microsoft.com/office/powerpoint/2010/main" val="4212057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0CF3B-51A5-4A88-B007-009B432AFDFE}"/>
              </a:ext>
            </a:extLst>
          </p:cNvPr>
          <p:cNvSpPr>
            <a:spLocks noGrp="1"/>
          </p:cNvSpPr>
          <p:nvPr>
            <p:ph type="title"/>
          </p:nvPr>
        </p:nvSpPr>
        <p:spPr/>
        <p:txBody>
          <a:bodyPr/>
          <a:lstStyle/>
          <a:p>
            <a:pPr>
              <a:lnSpc>
                <a:spcPct val="100000"/>
              </a:lnSpc>
            </a:pPr>
            <a:r>
              <a:rPr lang="en-GB" dirty="0"/>
              <a:t>Dimensionality Reduction</a:t>
            </a:r>
          </a:p>
        </p:txBody>
      </p:sp>
      <p:sp>
        <p:nvSpPr>
          <p:cNvPr id="3" name="Text Placeholder 2">
            <a:extLst>
              <a:ext uri="{FF2B5EF4-FFF2-40B4-BE49-F238E27FC236}">
                <a16:creationId xmlns:a16="http://schemas.microsoft.com/office/drawing/2014/main" id="{D587163A-82A8-413C-A50D-65DC48AFA043}"/>
              </a:ext>
            </a:extLst>
          </p:cNvPr>
          <p:cNvSpPr>
            <a:spLocks noGrp="1"/>
          </p:cNvSpPr>
          <p:nvPr>
            <p:ph type="body" sz="quarter" idx="36"/>
          </p:nvPr>
        </p:nvSpPr>
        <p:spPr/>
        <p:txBody>
          <a:bodyPr/>
          <a:lstStyle/>
          <a:p>
            <a:r>
              <a:rPr lang="en-US" dirty="0">
                <a:ea typeface="Work Sans" charset="0"/>
                <a:cs typeface="Work Sans" charset="0"/>
              </a:rPr>
              <a:t>In machine learning and statistics, dimensionality reduction is the process of reducing the number of random variables under consideration by obtaining a set of principal variables. It can be divided into </a:t>
            </a:r>
            <a:r>
              <a:rPr lang="en-US" b="1" dirty="0">
                <a:ea typeface="Work Sans" charset="0"/>
                <a:cs typeface="Work Sans" charset="0"/>
              </a:rPr>
              <a:t>feature extraction </a:t>
            </a:r>
            <a:r>
              <a:rPr lang="en-US" dirty="0">
                <a:ea typeface="Work Sans" charset="0"/>
                <a:cs typeface="Work Sans" charset="0"/>
              </a:rPr>
              <a:t>and </a:t>
            </a:r>
            <a:r>
              <a:rPr lang="en-US" b="1" dirty="0">
                <a:ea typeface="Work Sans" charset="0"/>
                <a:cs typeface="Work Sans" charset="0"/>
              </a:rPr>
              <a:t>feature selection</a:t>
            </a:r>
            <a:r>
              <a:rPr lang="en-US" dirty="0">
                <a:ea typeface="Work Sans" charset="0"/>
                <a:cs typeface="Work Sans" charset="0"/>
              </a:rPr>
              <a:t>.</a:t>
            </a:r>
          </a:p>
          <a:p>
            <a:endParaRPr lang="it-IT" dirty="0"/>
          </a:p>
        </p:txBody>
      </p:sp>
      <p:sp>
        <p:nvSpPr>
          <p:cNvPr id="6" name="Text Placeholder 5">
            <a:extLst>
              <a:ext uri="{FF2B5EF4-FFF2-40B4-BE49-F238E27FC236}">
                <a16:creationId xmlns:a16="http://schemas.microsoft.com/office/drawing/2014/main" id="{E4DA23A9-6401-424D-B912-B8775F80FDDA}"/>
              </a:ext>
            </a:extLst>
          </p:cNvPr>
          <p:cNvSpPr>
            <a:spLocks noGrp="1"/>
          </p:cNvSpPr>
          <p:nvPr>
            <p:ph type="body" sz="quarter" idx="37"/>
          </p:nvPr>
        </p:nvSpPr>
        <p:spPr/>
        <p:txBody>
          <a:bodyPr/>
          <a:lstStyle/>
          <a:p>
            <a:endParaRPr lang="it-IT"/>
          </a:p>
        </p:txBody>
      </p:sp>
      <p:sp>
        <p:nvSpPr>
          <p:cNvPr id="5" name="TextBox 4">
            <a:extLst>
              <a:ext uri="{FF2B5EF4-FFF2-40B4-BE49-F238E27FC236}">
                <a16:creationId xmlns:a16="http://schemas.microsoft.com/office/drawing/2014/main" id="{6127360B-97F8-4DD7-82DA-C4FA99D715FD}"/>
              </a:ext>
            </a:extLst>
          </p:cNvPr>
          <p:cNvSpPr txBox="1"/>
          <p:nvPr/>
        </p:nvSpPr>
        <p:spPr>
          <a:xfrm>
            <a:off x="605921" y="2237996"/>
            <a:ext cx="4288944" cy="332912"/>
          </a:xfrm>
          <a:prstGeom prst="rect">
            <a:avLst/>
          </a:prstGeom>
          <a:solidFill>
            <a:srgbClr val="FFFFFF"/>
          </a:solidFill>
        </p:spPr>
        <p:txBody>
          <a:bodyPr wrap="square" rtlCol="0">
            <a:spAutoFit/>
          </a:bodyPr>
          <a:lstStyle/>
          <a:p>
            <a:pPr lvl="0" fontAlgn="base" hangingPunct="1">
              <a:lnSpc>
                <a:spcPct val="105000"/>
              </a:lnSpc>
              <a:spcBef>
                <a:spcPct val="0"/>
              </a:spcBef>
              <a:spcAft>
                <a:spcPct val="0"/>
              </a:spcAft>
            </a:pPr>
            <a:r>
              <a:rPr lang="en-US" sz="1600" b="1" kern="1200" dirty="0">
                <a:solidFill>
                  <a:schemeClr val="accent1"/>
                </a:solidFill>
                <a:latin typeface="+mn-lt"/>
                <a:ea typeface="+mn-ea"/>
              </a:rPr>
              <a:t>Feature Extraction</a:t>
            </a:r>
          </a:p>
        </p:txBody>
      </p:sp>
      <p:cxnSp>
        <p:nvCxnSpPr>
          <p:cNvPr id="9" name="Straight Connector 8">
            <a:extLst>
              <a:ext uri="{FF2B5EF4-FFF2-40B4-BE49-F238E27FC236}">
                <a16:creationId xmlns:a16="http://schemas.microsoft.com/office/drawing/2014/main" id="{39BD90F5-3811-4161-B6C1-0BF04B445E36}"/>
              </a:ext>
            </a:extLst>
          </p:cNvPr>
          <p:cNvCxnSpPr/>
          <p:nvPr/>
        </p:nvCxnSpPr>
        <p:spPr bwMode="auto">
          <a:xfrm>
            <a:off x="6401617" y="2550068"/>
            <a:ext cx="5256000" cy="0"/>
          </a:xfrm>
          <a:prstGeom prst="line">
            <a:avLst/>
          </a:prstGeom>
          <a:noFill/>
          <a:ln w="9525" cap="flat" cmpd="sng" algn="ctr">
            <a:solidFill>
              <a:srgbClr val="093667"/>
            </a:solidFill>
            <a:prstDash val="solid"/>
            <a:round/>
            <a:headEnd type="none" w="med" len="med"/>
            <a:tailEnd type="none" w="med" len="med"/>
          </a:ln>
          <a:effectLst/>
        </p:spPr>
      </p:cxnSp>
      <p:sp>
        <p:nvSpPr>
          <p:cNvPr id="10" name="TextBox 9">
            <a:extLst>
              <a:ext uri="{FF2B5EF4-FFF2-40B4-BE49-F238E27FC236}">
                <a16:creationId xmlns:a16="http://schemas.microsoft.com/office/drawing/2014/main" id="{3573EF17-1E7F-48B2-B359-EC2118B5BF67}"/>
              </a:ext>
            </a:extLst>
          </p:cNvPr>
          <p:cNvSpPr txBox="1"/>
          <p:nvPr/>
        </p:nvSpPr>
        <p:spPr>
          <a:xfrm>
            <a:off x="6401617" y="2242340"/>
            <a:ext cx="4765932" cy="332912"/>
          </a:xfrm>
          <a:prstGeom prst="rect">
            <a:avLst/>
          </a:prstGeom>
          <a:noFill/>
        </p:spPr>
        <p:txBody>
          <a:bodyPr wrap="square" rtlCol="0">
            <a:spAutoFit/>
          </a:bodyPr>
          <a:lstStyle/>
          <a:p>
            <a:pPr fontAlgn="base" hangingPunct="1">
              <a:lnSpc>
                <a:spcPct val="105000"/>
              </a:lnSpc>
              <a:spcBef>
                <a:spcPct val="0"/>
              </a:spcBef>
              <a:spcAft>
                <a:spcPct val="0"/>
              </a:spcAft>
            </a:pPr>
            <a:r>
              <a:rPr lang="en-US" sz="1600" b="1" kern="1200" dirty="0">
                <a:solidFill>
                  <a:schemeClr val="accent1"/>
                </a:solidFill>
                <a:latin typeface="+mn-lt"/>
              </a:rPr>
              <a:t>Feature Selection</a:t>
            </a:r>
          </a:p>
        </p:txBody>
      </p:sp>
      <p:cxnSp>
        <p:nvCxnSpPr>
          <p:cNvPr id="11" name="Straight Connector 10">
            <a:extLst>
              <a:ext uri="{FF2B5EF4-FFF2-40B4-BE49-F238E27FC236}">
                <a16:creationId xmlns:a16="http://schemas.microsoft.com/office/drawing/2014/main" id="{61C060C7-8317-4338-9F3B-EB5702C0AC79}"/>
              </a:ext>
            </a:extLst>
          </p:cNvPr>
          <p:cNvCxnSpPr/>
          <p:nvPr/>
        </p:nvCxnSpPr>
        <p:spPr>
          <a:xfrm>
            <a:off x="605921" y="2544618"/>
            <a:ext cx="5243420" cy="0"/>
          </a:xfrm>
          <a:prstGeom prst="line">
            <a:avLst/>
          </a:prstGeom>
          <a:noFill/>
          <a:ln w="9525" cap="flat">
            <a:solidFill>
              <a:srgbClr val="093667"/>
            </a:solidFill>
            <a:prstDash val="solid"/>
            <a:round/>
          </a:ln>
          <a:effectLst/>
          <a:sp3d/>
        </p:spPr>
        <p:style>
          <a:lnRef idx="0">
            <a:scrgbClr r="0" g="0" b="0"/>
          </a:lnRef>
          <a:fillRef idx="0">
            <a:scrgbClr r="0" g="0" b="0"/>
          </a:fillRef>
          <a:effectRef idx="0">
            <a:scrgbClr r="0" g="0" b="0"/>
          </a:effectRef>
          <a:fontRef idx="none"/>
        </p:style>
      </p:cxnSp>
      <p:pic>
        <p:nvPicPr>
          <p:cNvPr id="12" name="Picture 11" descr="C:\Users\ACasati\Google Drive\Bip\Images_PPT\fig_nonlinear_PCA_NLPCA.png">
            <a:extLst>
              <a:ext uri="{FF2B5EF4-FFF2-40B4-BE49-F238E27FC236}">
                <a16:creationId xmlns:a16="http://schemas.microsoft.com/office/drawing/2014/main" id="{741C3470-0E3F-430A-8C2A-FAD3F5143D82}"/>
              </a:ext>
            </a:extLst>
          </p:cNvPr>
          <p:cNvPicPr>
            <a:picLocks noChangeAspect="1" noChangeArrowheads="1"/>
          </p:cNvPicPr>
          <p:nvPr/>
        </p:nvPicPr>
        <p:blipFill>
          <a:blip r:embed="rId2" cstate="print"/>
          <a:srcRect/>
          <a:stretch>
            <a:fillRect/>
          </a:stretch>
        </p:blipFill>
        <p:spPr bwMode="auto">
          <a:xfrm>
            <a:off x="779060" y="3704202"/>
            <a:ext cx="4701785" cy="1658968"/>
          </a:xfrm>
          <a:prstGeom prst="rect">
            <a:avLst/>
          </a:prstGeom>
          <a:noFill/>
          <a:ln w="19050">
            <a:noFill/>
          </a:ln>
          <a:effectLst/>
        </p:spPr>
      </p:pic>
      <p:graphicFrame>
        <p:nvGraphicFramePr>
          <p:cNvPr id="13" name="Table 12">
            <a:extLst>
              <a:ext uri="{FF2B5EF4-FFF2-40B4-BE49-F238E27FC236}">
                <a16:creationId xmlns:a16="http://schemas.microsoft.com/office/drawing/2014/main" id="{5567E8CC-030C-49FA-A450-75816CE6FC87}"/>
              </a:ext>
            </a:extLst>
          </p:cNvPr>
          <p:cNvGraphicFramePr>
            <a:graphicFrameLocks noGrp="1"/>
          </p:cNvGraphicFramePr>
          <p:nvPr>
            <p:extLst>
              <p:ext uri="{D42A27DB-BD31-4B8C-83A1-F6EECF244321}">
                <p14:modId xmlns:p14="http://schemas.microsoft.com/office/powerpoint/2010/main" val="3685507287"/>
              </p:ext>
            </p:extLst>
          </p:nvPr>
        </p:nvGraphicFramePr>
        <p:xfrm>
          <a:off x="6795959" y="3661228"/>
          <a:ext cx="4630616" cy="1793715"/>
        </p:xfrm>
        <a:graphic>
          <a:graphicData uri="http://schemas.openxmlformats.org/drawingml/2006/table">
            <a:tbl>
              <a:tblPr firstRow="1" bandRow="1">
                <a:tableStyleId>{5C22544A-7EE6-4342-B048-85BDC9FD1C3A}</a:tableStyleId>
              </a:tblPr>
              <a:tblGrid>
                <a:gridCol w="1157654">
                  <a:extLst>
                    <a:ext uri="{9D8B030D-6E8A-4147-A177-3AD203B41FA5}">
                      <a16:colId xmlns:a16="http://schemas.microsoft.com/office/drawing/2014/main" val="20000"/>
                    </a:ext>
                  </a:extLst>
                </a:gridCol>
                <a:gridCol w="1157654">
                  <a:extLst>
                    <a:ext uri="{9D8B030D-6E8A-4147-A177-3AD203B41FA5}">
                      <a16:colId xmlns:a16="http://schemas.microsoft.com/office/drawing/2014/main" val="20001"/>
                    </a:ext>
                  </a:extLst>
                </a:gridCol>
                <a:gridCol w="1157654">
                  <a:extLst>
                    <a:ext uri="{9D8B030D-6E8A-4147-A177-3AD203B41FA5}">
                      <a16:colId xmlns:a16="http://schemas.microsoft.com/office/drawing/2014/main" val="20002"/>
                    </a:ext>
                  </a:extLst>
                </a:gridCol>
                <a:gridCol w="1157654">
                  <a:extLst>
                    <a:ext uri="{9D8B030D-6E8A-4147-A177-3AD203B41FA5}">
                      <a16:colId xmlns:a16="http://schemas.microsoft.com/office/drawing/2014/main" val="20003"/>
                    </a:ext>
                  </a:extLst>
                </a:gridCol>
              </a:tblGrid>
              <a:tr h="258724">
                <a:tc>
                  <a:txBody>
                    <a:bodyPr/>
                    <a:lstStyle/>
                    <a:p>
                      <a:pPr algn="ctr"/>
                      <a:r>
                        <a:rPr lang="en-GB" sz="1200" noProof="0">
                          <a:solidFill>
                            <a:srgbClr val="FFFFFF"/>
                          </a:solidFill>
                          <a:latin typeface="Work Sans" pitchFamily="2" charset="0"/>
                        </a:rPr>
                        <a:t>Height</a:t>
                      </a:r>
                    </a:p>
                  </a:txBody>
                  <a:tcPr marL="0" marR="0" marT="0" marB="0" anchor="ctr">
                    <a:lnL w="28575" cap="flat" cmpd="sng" algn="ctr">
                      <a:solidFill>
                        <a:schemeClr val="tx1"/>
                      </a:solidFill>
                      <a:prstDash val="solid"/>
                      <a:round/>
                      <a:headEnd type="none" w="med" len="med"/>
                      <a:tailEnd type="none" w="med" len="med"/>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0070C0"/>
                    </a:solidFill>
                  </a:tcPr>
                </a:tc>
                <a:tc>
                  <a:txBody>
                    <a:bodyPr/>
                    <a:lstStyle/>
                    <a:p>
                      <a:pPr algn="ctr"/>
                      <a:r>
                        <a:rPr lang="en-GB" sz="1200" noProof="0">
                          <a:solidFill>
                            <a:srgbClr val="FFFFFF"/>
                          </a:solidFill>
                          <a:latin typeface="Work Sans" pitchFamily="2" charset="0"/>
                        </a:rPr>
                        <a:t>Weight</a:t>
                      </a:r>
                    </a:p>
                  </a:txBody>
                  <a:tcPr marL="0" marR="0" marT="0" marB="0" anchor="ctr">
                    <a:lnL w="12700" cmpd="sng">
                      <a:noFill/>
                    </a:lnL>
                    <a:lnR w="28575" cap="flat" cmpd="sng" algn="ctr">
                      <a:solidFill>
                        <a:srgbClr val="33CC33"/>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0070C0"/>
                    </a:solidFill>
                  </a:tcPr>
                </a:tc>
                <a:tc>
                  <a:txBody>
                    <a:bodyPr/>
                    <a:lstStyle/>
                    <a:p>
                      <a:pPr algn="ctr"/>
                      <a:r>
                        <a:rPr lang="en-GB" sz="1200" noProof="0">
                          <a:solidFill>
                            <a:srgbClr val="FFFFFF"/>
                          </a:solidFill>
                          <a:latin typeface="Work Sans" pitchFamily="2" charset="0"/>
                        </a:rPr>
                        <a:t>Age</a:t>
                      </a:r>
                    </a:p>
                  </a:txBody>
                  <a:tcPr marL="0" marR="0" marT="0" marB="0" anchor="ctr">
                    <a:lnL w="28575" cap="flat" cmpd="sng" algn="ctr">
                      <a:solidFill>
                        <a:srgbClr val="33CC33"/>
                      </a:solidFill>
                      <a:prstDash val="solid"/>
                      <a:round/>
                      <a:headEnd type="none" w="med" len="med"/>
                      <a:tailEnd type="none" w="med" len="med"/>
                    </a:lnL>
                    <a:lnR w="28575" cap="flat" cmpd="sng" algn="ctr">
                      <a:solidFill>
                        <a:srgbClr val="33CC33"/>
                      </a:solidFill>
                      <a:prstDash val="solid"/>
                      <a:round/>
                      <a:headEnd type="none" w="med" len="med"/>
                      <a:tailEnd type="none" w="med" len="med"/>
                    </a:lnR>
                    <a:lnT w="28575" cap="flat" cmpd="sng" algn="ctr">
                      <a:solidFill>
                        <a:srgbClr val="33CC33"/>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en-GB" sz="1200" noProof="0">
                          <a:solidFill>
                            <a:srgbClr val="FFFFFF"/>
                          </a:solidFill>
                          <a:latin typeface="Work Sans" pitchFamily="2" charset="0"/>
                        </a:rPr>
                        <a:t>Interest</a:t>
                      </a:r>
                    </a:p>
                  </a:txBody>
                  <a:tcPr marL="0" marR="0" marT="0" marB="0" anchor="ctr">
                    <a:lnL w="28575" cap="flat" cmpd="sng" algn="ctr">
                      <a:solidFill>
                        <a:srgbClr val="33CC33"/>
                      </a:solidFill>
                      <a:prstDash val="solid"/>
                      <a:round/>
                      <a:headEnd type="none" w="med" len="med"/>
                      <a:tailEnd type="none" w="med" len="med"/>
                    </a:lnL>
                    <a:lnR w="28575" cap="flat" cmpd="sng" algn="ctr">
                      <a:solidFill>
                        <a:srgbClr val="33CC33"/>
                      </a:solidFill>
                      <a:prstDash val="solid"/>
                      <a:round/>
                      <a:headEnd type="none" w="med" len="med"/>
                      <a:tailEnd type="none" w="med" len="med"/>
                    </a:lnR>
                    <a:lnT w="28575" cap="flat" cmpd="sng" algn="ctr">
                      <a:solidFill>
                        <a:srgbClr val="33CC33"/>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264507">
                <a:tc>
                  <a:txBody>
                    <a:bodyPr/>
                    <a:lstStyle/>
                    <a:p>
                      <a:pPr algn="ctr"/>
                      <a:r>
                        <a:rPr lang="en-GB" sz="1200" noProof="0">
                          <a:latin typeface="Work Sans" pitchFamily="2" charset="0"/>
                        </a:rPr>
                        <a:t>166</a:t>
                      </a:r>
                    </a:p>
                  </a:txBody>
                  <a:tcPr marL="0" marR="0" marT="0" marB="0" anchor="ctr">
                    <a:lnL w="285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FFFFFF"/>
                    </a:solidFill>
                  </a:tcPr>
                </a:tc>
                <a:tc>
                  <a:txBody>
                    <a:bodyPr/>
                    <a:lstStyle/>
                    <a:p>
                      <a:pPr algn="ctr"/>
                      <a:r>
                        <a:rPr lang="en-GB" sz="1200" noProof="0">
                          <a:latin typeface="Work Sans" pitchFamily="2" charset="0"/>
                        </a:rPr>
                        <a:t>50</a:t>
                      </a:r>
                    </a:p>
                  </a:txBody>
                  <a:tcPr marL="0" marR="0" marT="0" marB="0" anchor="ctr">
                    <a:lnL w="12700" cmpd="sng">
                      <a:noFill/>
                    </a:lnL>
                    <a:lnR w="28575" cap="flat" cmpd="sng" algn="ctr">
                      <a:solidFill>
                        <a:srgbClr val="33CC33"/>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FFFFF"/>
                    </a:solidFill>
                  </a:tcPr>
                </a:tc>
                <a:tc>
                  <a:txBody>
                    <a:bodyPr/>
                    <a:lstStyle/>
                    <a:p>
                      <a:pPr algn="ctr"/>
                      <a:r>
                        <a:rPr lang="en-GB" sz="1200" noProof="0">
                          <a:latin typeface="Work Sans" pitchFamily="2" charset="0"/>
                        </a:rPr>
                        <a:t>23</a:t>
                      </a:r>
                    </a:p>
                  </a:txBody>
                  <a:tcPr marL="0" marR="0" marT="0" marB="0" anchor="ctr">
                    <a:lnL w="28575" cap="flat" cmpd="sng" algn="ctr">
                      <a:solidFill>
                        <a:srgbClr val="33CC33"/>
                      </a:solidFill>
                      <a:prstDash val="solid"/>
                      <a:round/>
                      <a:headEnd type="none" w="med" len="med"/>
                      <a:tailEnd type="none" w="med" len="med"/>
                    </a:lnL>
                    <a:lnR w="28575" cap="flat" cmpd="sng" algn="ctr">
                      <a:solidFill>
                        <a:srgbClr val="33CC33"/>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GB" sz="1200" noProof="0">
                          <a:latin typeface="Work Sans" pitchFamily="2" charset="0"/>
                        </a:rPr>
                        <a:t>Soccer</a:t>
                      </a:r>
                    </a:p>
                  </a:txBody>
                  <a:tcPr marL="0" marR="0" marT="0" marB="0" anchor="ctr">
                    <a:lnL w="28575" cap="flat" cmpd="sng" algn="ctr">
                      <a:solidFill>
                        <a:srgbClr val="33CC33"/>
                      </a:solidFill>
                      <a:prstDash val="solid"/>
                      <a:round/>
                      <a:headEnd type="none" w="med" len="med"/>
                      <a:tailEnd type="none" w="med" len="med"/>
                    </a:lnL>
                    <a:lnR w="28575" cap="flat" cmpd="sng" algn="ctr">
                      <a:solidFill>
                        <a:srgbClr val="33CC33"/>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252940">
                <a:tc>
                  <a:txBody>
                    <a:bodyPr/>
                    <a:lstStyle/>
                    <a:p>
                      <a:pPr algn="ctr"/>
                      <a:r>
                        <a:rPr lang="en-GB" sz="1200" noProof="0">
                          <a:latin typeface="Work Sans" pitchFamily="2" charset="0"/>
                        </a:rPr>
                        <a:t>156</a:t>
                      </a:r>
                    </a:p>
                  </a:txBody>
                  <a:tcPr marL="0" marR="0" marT="0" marB="0" anchor="ct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r>
                        <a:rPr lang="en-GB" sz="1200" noProof="0">
                          <a:latin typeface="Work Sans" pitchFamily="2" charset="0"/>
                        </a:rPr>
                        <a:t>54</a:t>
                      </a:r>
                    </a:p>
                  </a:txBody>
                  <a:tcPr marL="0" marR="0" marT="0" marB="0" anchor="ctr">
                    <a:lnL w="12700" cmpd="sng">
                      <a:noFill/>
                    </a:lnL>
                    <a:lnR w="28575" cap="flat" cmpd="sng" algn="ctr">
                      <a:solidFill>
                        <a:srgbClr val="33CC3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r>
                        <a:rPr lang="en-GB" sz="1200" noProof="0">
                          <a:latin typeface="Work Sans" pitchFamily="2" charset="0"/>
                        </a:rPr>
                        <a:t>65</a:t>
                      </a:r>
                    </a:p>
                  </a:txBody>
                  <a:tcPr marL="0" marR="0" marT="0" marB="0" anchor="ctr">
                    <a:lnL w="28575" cap="flat" cmpd="sng" algn="ctr">
                      <a:solidFill>
                        <a:srgbClr val="33CC33"/>
                      </a:solidFill>
                      <a:prstDash val="solid"/>
                      <a:round/>
                      <a:headEnd type="none" w="med" len="med"/>
                      <a:tailEnd type="none" w="med" len="med"/>
                    </a:lnL>
                    <a:lnR w="28575" cap="flat" cmpd="sng" algn="ctr">
                      <a:solidFill>
                        <a:srgbClr val="33CC33"/>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GB" sz="1200" noProof="0">
                          <a:latin typeface="Work Sans" pitchFamily="2" charset="0"/>
                        </a:rPr>
                        <a:t>F1</a:t>
                      </a:r>
                    </a:p>
                  </a:txBody>
                  <a:tcPr marL="0" marR="0" marT="0" marB="0" anchor="ctr">
                    <a:lnL w="28575" cap="flat" cmpd="sng" algn="ctr">
                      <a:solidFill>
                        <a:srgbClr val="33CC33"/>
                      </a:solidFill>
                      <a:prstDash val="solid"/>
                      <a:round/>
                      <a:headEnd type="none" w="med" len="med"/>
                      <a:tailEnd type="none" w="med" len="med"/>
                    </a:lnL>
                    <a:lnR w="28575" cap="flat" cmpd="sng" algn="ctr">
                      <a:solidFill>
                        <a:srgbClr val="33CC3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258724">
                <a:tc>
                  <a:txBody>
                    <a:bodyPr/>
                    <a:lstStyle/>
                    <a:p>
                      <a:pPr algn="ctr"/>
                      <a:r>
                        <a:rPr lang="en-GB" sz="1200" noProof="0">
                          <a:latin typeface="Work Sans" pitchFamily="2" charset="0"/>
                        </a:rPr>
                        <a:t>189</a:t>
                      </a:r>
                    </a:p>
                  </a:txBody>
                  <a:tcPr marL="0" marR="0" marT="0" marB="0" anchor="ct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r>
                        <a:rPr lang="en-GB" sz="1200" noProof="0">
                          <a:latin typeface="Work Sans" pitchFamily="2" charset="0"/>
                        </a:rPr>
                        <a:t>90</a:t>
                      </a:r>
                    </a:p>
                  </a:txBody>
                  <a:tcPr marL="0" marR="0" marT="0" marB="0" anchor="ctr">
                    <a:lnL w="12700" cmpd="sng">
                      <a:noFill/>
                    </a:lnL>
                    <a:lnR w="28575" cap="flat" cmpd="sng" algn="ctr">
                      <a:solidFill>
                        <a:srgbClr val="33CC3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r>
                        <a:rPr lang="en-GB" sz="1200" noProof="0">
                          <a:latin typeface="Work Sans" pitchFamily="2" charset="0"/>
                        </a:rPr>
                        <a:t>22</a:t>
                      </a:r>
                    </a:p>
                  </a:txBody>
                  <a:tcPr marL="0" marR="0" marT="0" marB="0" anchor="ctr">
                    <a:lnL w="28575" cap="flat" cmpd="sng" algn="ctr">
                      <a:solidFill>
                        <a:srgbClr val="33CC33"/>
                      </a:solidFill>
                      <a:prstDash val="solid"/>
                      <a:round/>
                      <a:headEnd type="none" w="med" len="med"/>
                      <a:tailEnd type="none" w="med" len="med"/>
                    </a:lnL>
                    <a:lnR w="28575" cap="flat" cmpd="sng" algn="ctr">
                      <a:solidFill>
                        <a:srgbClr val="33CC33"/>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GB" sz="1200" noProof="0">
                          <a:latin typeface="Work Sans" pitchFamily="2" charset="0"/>
                        </a:rPr>
                        <a:t>Soccer</a:t>
                      </a:r>
                    </a:p>
                  </a:txBody>
                  <a:tcPr marL="0" marR="0" marT="0" marB="0" anchor="ctr">
                    <a:lnL w="28575" cap="flat" cmpd="sng" algn="ctr">
                      <a:solidFill>
                        <a:srgbClr val="33CC33"/>
                      </a:solidFill>
                      <a:prstDash val="solid"/>
                      <a:round/>
                      <a:headEnd type="none" w="med" len="med"/>
                      <a:tailEnd type="none" w="med" len="med"/>
                    </a:lnL>
                    <a:lnR w="28575" cap="flat" cmpd="sng" algn="ctr">
                      <a:solidFill>
                        <a:srgbClr val="33CC3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247156">
                <a:tc>
                  <a:txBody>
                    <a:bodyPr/>
                    <a:lstStyle/>
                    <a:p>
                      <a:pPr algn="ctr"/>
                      <a:r>
                        <a:rPr lang="en-GB" sz="1200" noProof="0">
                          <a:latin typeface="Work Sans" pitchFamily="2" charset="0"/>
                        </a:rPr>
                        <a:t>177</a:t>
                      </a:r>
                    </a:p>
                  </a:txBody>
                  <a:tcPr marL="0" marR="0" marT="0" marB="0" anchor="ct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r>
                        <a:rPr lang="en-GB" sz="1200" noProof="0">
                          <a:latin typeface="Work Sans" pitchFamily="2" charset="0"/>
                        </a:rPr>
                        <a:t>68</a:t>
                      </a:r>
                    </a:p>
                  </a:txBody>
                  <a:tcPr marL="0" marR="0" marT="0" marB="0" anchor="ctr">
                    <a:lnL w="12700" cmpd="sng">
                      <a:noFill/>
                    </a:lnL>
                    <a:lnR w="28575" cap="flat" cmpd="sng" algn="ctr">
                      <a:solidFill>
                        <a:srgbClr val="33CC3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r>
                        <a:rPr lang="en-GB" sz="1200" noProof="0">
                          <a:latin typeface="Work Sans" pitchFamily="2" charset="0"/>
                        </a:rPr>
                        <a:t>24</a:t>
                      </a:r>
                    </a:p>
                  </a:txBody>
                  <a:tcPr marL="0" marR="0" marT="0" marB="0" anchor="ctr">
                    <a:lnL w="28575" cap="flat" cmpd="sng" algn="ctr">
                      <a:solidFill>
                        <a:srgbClr val="33CC33"/>
                      </a:solidFill>
                      <a:prstDash val="solid"/>
                      <a:round/>
                      <a:headEnd type="none" w="med" len="med"/>
                      <a:tailEnd type="none" w="med" len="med"/>
                    </a:lnL>
                    <a:lnR w="28575" cap="flat" cmpd="sng" algn="ctr">
                      <a:solidFill>
                        <a:srgbClr val="33CC33"/>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GB" sz="1200" noProof="0">
                          <a:latin typeface="Work Sans" pitchFamily="2" charset="0"/>
                        </a:rPr>
                        <a:t>Soccer</a:t>
                      </a:r>
                    </a:p>
                  </a:txBody>
                  <a:tcPr marL="0" marR="0" marT="0" marB="0" anchor="ctr">
                    <a:lnL w="28575" cap="flat" cmpd="sng" algn="ctr">
                      <a:solidFill>
                        <a:srgbClr val="33CC33"/>
                      </a:solidFill>
                      <a:prstDash val="solid"/>
                      <a:round/>
                      <a:headEnd type="none" w="med" len="med"/>
                      <a:tailEnd type="none" w="med" len="med"/>
                    </a:lnL>
                    <a:lnR w="28575" cap="flat" cmpd="sng" algn="ctr">
                      <a:solidFill>
                        <a:srgbClr val="33CC3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258724">
                <a:tc>
                  <a:txBody>
                    <a:bodyPr/>
                    <a:lstStyle/>
                    <a:p>
                      <a:pPr algn="ctr"/>
                      <a:r>
                        <a:rPr lang="en-GB" sz="1200" noProof="0">
                          <a:latin typeface="Work Sans" pitchFamily="2" charset="0"/>
                        </a:rPr>
                        <a:t>165</a:t>
                      </a:r>
                    </a:p>
                  </a:txBody>
                  <a:tcPr marL="0" marR="0" marT="0" marB="0" anchor="ct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r>
                        <a:rPr lang="en-GB" sz="1200" noProof="0">
                          <a:latin typeface="Work Sans" pitchFamily="2" charset="0"/>
                        </a:rPr>
                        <a:t>78</a:t>
                      </a:r>
                    </a:p>
                  </a:txBody>
                  <a:tcPr marL="0" marR="0" marT="0" marB="0" anchor="ctr">
                    <a:lnL w="12700" cmpd="sng">
                      <a:noFill/>
                    </a:lnL>
                    <a:lnR w="28575" cap="flat" cmpd="sng" algn="ctr">
                      <a:solidFill>
                        <a:srgbClr val="33CC3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r>
                        <a:rPr lang="en-GB" sz="1200" noProof="0">
                          <a:latin typeface="Work Sans" pitchFamily="2" charset="0"/>
                        </a:rPr>
                        <a:t>63</a:t>
                      </a:r>
                    </a:p>
                  </a:txBody>
                  <a:tcPr marL="0" marR="0" marT="0" marB="0" anchor="ctr">
                    <a:lnL w="28575" cap="flat" cmpd="sng" algn="ctr">
                      <a:solidFill>
                        <a:srgbClr val="33CC33"/>
                      </a:solidFill>
                      <a:prstDash val="solid"/>
                      <a:round/>
                      <a:headEnd type="none" w="med" len="med"/>
                      <a:tailEnd type="none" w="med" len="med"/>
                    </a:lnL>
                    <a:lnR w="28575" cap="flat" cmpd="sng" algn="ctr">
                      <a:solidFill>
                        <a:srgbClr val="33CC33"/>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GB" sz="1200" noProof="0">
                          <a:latin typeface="Work Sans" pitchFamily="2" charset="0"/>
                        </a:rPr>
                        <a:t>F1</a:t>
                      </a:r>
                    </a:p>
                  </a:txBody>
                  <a:tcPr marL="0" marR="0" marT="0" marB="0" anchor="ctr">
                    <a:lnL w="28575" cap="flat" cmpd="sng" algn="ctr">
                      <a:solidFill>
                        <a:srgbClr val="33CC33"/>
                      </a:solidFill>
                      <a:prstDash val="solid"/>
                      <a:round/>
                      <a:headEnd type="none" w="med" len="med"/>
                      <a:tailEnd type="none" w="med" len="med"/>
                    </a:lnL>
                    <a:lnR w="28575" cap="flat" cmpd="sng" algn="ctr">
                      <a:solidFill>
                        <a:srgbClr val="33CC3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r h="252940">
                <a:tc>
                  <a:txBody>
                    <a:bodyPr/>
                    <a:lstStyle/>
                    <a:p>
                      <a:pPr algn="ctr"/>
                      <a:r>
                        <a:rPr lang="en-GB" sz="1200" noProof="0">
                          <a:latin typeface="Work Sans" pitchFamily="2" charset="0"/>
                        </a:rPr>
                        <a:t>156</a:t>
                      </a:r>
                    </a:p>
                  </a:txBody>
                  <a:tcPr marL="0" marR="0" marT="0" marB="0" anchor="ctr">
                    <a:lnL w="28575" cap="flat" cmpd="sng" algn="ctr">
                      <a:solidFill>
                        <a:schemeClr val="tx1"/>
                      </a:solidFill>
                      <a:prstDash val="solid"/>
                      <a:round/>
                      <a:headEnd type="none" w="med" len="med"/>
                      <a:tailEnd type="none" w="med" len="med"/>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GB" sz="1200" noProof="0">
                          <a:latin typeface="Work Sans" pitchFamily="2" charset="0"/>
                        </a:rPr>
                        <a:t>45</a:t>
                      </a:r>
                    </a:p>
                  </a:txBody>
                  <a:tcPr marL="0" marR="0" marT="0" marB="0" anchor="ctr">
                    <a:lnL w="12700" cmpd="sng">
                      <a:noFill/>
                    </a:lnL>
                    <a:lnR w="28575" cap="flat" cmpd="sng" algn="ctr">
                      <a:solidFill>
                        <a:srgbClr val="33CC33"/>
                      </a:solidFill>
                      <a:prstDash val="solid"/>
                      <a:round/>
                      <a:headEnd type="none" w="med" len="med"/>
                      <a:tailEnd type="none" w="med" len="med"/>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GB" sz="1200" noProof="0">
                          <a:latin typeface="Work Sans" pitchFamily="2" charset="0"/>
                        </a:rPr>
                        <a:t>50</a:t>
                      </a:r>
                    </a:p>
                  </a:txBody>
                  <a:tcPr marL="0" marR="0" marT="0" marB="0" anchor="ctr">
                    <a:lnL w="28575" cap="flat" cmpd="sng" algn="ctr">
                      <a:solidFill>
                        <a:srgbClr val="33CC33"/>
                      </a:solidFill>
                      <a:prstDash val="solid"/>
                      <a:round/>
                      <a:headEnd type="none" w="med" len="med"/>
                      <a:tailEnd type="none" w="med" len="med"/>
                    </a:lnL>
                    <a:lnR w="28575" cap="flat" cmpd="sng" algn="ctr">
                      <a:solidFill>
                        <a:srgbClr val="33CC33"/>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rgbClr val="33CC3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GB" sz="1200" noProof="0" dirty="0">
                          <a:latin typeface="Work Sans" pitchFamily="2" charset="0"/>
                        </a:rPr>
                        <a:t>F1</a:t>
                      </a:r>
                    </a:p>
                  </a:txBody>
                  <a:tcPr marL="0" marR="0" marT="0" marB="0" anchor="ctr">
                    <a:lnL w="28575" cap="flat" cmpd="sng" algn="ctr">
                      <a:solidFill>
                        <a:srgbClr val="33CC33"/>
                      </a:solidFill>
                      <a:prstDash val="solid"/>
                      <a:round/>
                      <a:headEnd type="none" w="med" len="med"/>
                      <a:tailEnd type="none" w="med" len="med"/>
                    </a:lnL>
                    <a:lnR w="28575" cap="flat" cmpd="sng" algn="ctr">
                      <a:solidFill>
                        <a:srgbClr val="33CC33"/>
                      </a:solidFill>
                      <a:prstDash val="solid"/>
                      <a:round/>
                      <a:headEnd type="none" w="med" len="med"/>
                      <a:tailEnd type="none" w="med" len="med"/>
                    </a:lnR>
                    <a:lnT w="12700" cmpd="sng">
                      <a:noFill/>
                    </a:lnT>
                    <a:lnB w="28575" cap="flat" cmpd="sng" algn="ctr">
                      <a:solidFill>
                        <a:srgbClr val="33CC3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6"/>
                  </a:ext>
                </a:extLst>
              </a:tr>
            </a:tbl>
          </a:graphicData>
        </a:graphic>
      </p:graphicFrame>
      <p:cxnSp>
        <p:nvCxnSpPr>
          <p:cNvPr id="14" name="Straight Connector 13">
            <a:extLst>
              <a:ext uri="{FF2B5EF4-FFF2-40B4-BE49-F238E27FC236}">
                <a16:creationId xmlns:a16="http://schemas.microsoft.com/office/drawing/2014/main" id="{3F3E3082-B554-477A-92F4-BC9606F96486}"/>
              </a:ext>
            </a:extLst>
          </p:cNvPr>
          <p:cNvCxnSpPr/>
          <p:nvPr/>
        </p:nvCxnSpPr>
        <p:spPr bwMode="auto">
          <a:xfrm flipV="1">
            <a:off x="6795959" y="3661228"/>
            <a:ext cx="2325657" cy="1793717"/>
          </a:xfrm>
          <a:prstGeom prst="line">
            <a:avLst/>
          </a:prstGeom>
          <a:noFill/>
          <a:ln w="19050" cap="flat" cmpd="sng" algn="ctr">
            <a:solidFill>
              <a:srgbClr val="FF0000"/>
            </a:solidFill>
            <a:prstDash val="solid"/>
            <a:round/>
            <a:headEnd type="none" w="med" len="med"/>
            <a:tailEnd type="none" w="med" len="med"/>
          </a:ln>
          <a:effectLst/>
        </p:spPr>
      </p:cxnSp>
      <p:sp>
        <p:nvSpPr>
          <p:cNvPr id="4" name="Rectangle 3">
            <a:extLst>
              <a:ext uri="{FF2B5EF4-FFF2-40B4-BE49-F238E27FC236}">
                <a16:creationId xmlns:a16="http://schemas.microsoft.com/office/drawing/2014/main" id="{C2741E45-5EEE-454F-B290-929A7F2AC011}"/>
              </a:ext>
            </a:extLst>
          </p:cNvPr>
          <p:cNvSpPr/>
          <p:nvPr/>
        </p:nvSpPr>
        <p:spPr>
          <a:xfrm>
            <a:off x="6401617" y="2594904"/>
            <a:ext cx="5367888" cy="784830"/>
          </a:xfrm>
          <a:prstGeom prst="rect">
            <a:avLst/>
          </a:prstGeom>
        </p:spPr>
        <p:txBody>
          <a:bodyPr wrap="square">
            <a:spAutoFit/>
          </a:bodyPr>
          <a:lstStyle/>
          <a:p>
            <a:pPr>
              <a:lnSpc>
                <a:spcPts val="1800"/>
              </a:lnSpc>
            </a:pPr>
            <a:r>
              <a:rPr lang="en-US" sz="1600" dirty="0">
                <a:solidFill>
                  <a:schemeClr val="accent1"/>
                </a:solidFill>
                <a:latin typeface="+mn-lt"/>
              </a:rPr>
              <a:t>Selecting a subset of relevant features (variables, predictors) for use in model construction. </a:t>
            </a:r>
          </a:p>
          <a:p>
            <a:pPr>
              <a:lnSpc>
                <a:spcPts val="1800"/>
              </a:lnSpc>
            </a:pPr>
            <a:r>
              <a:rPr lang="en-US" sz="1600" dirty="0">
                <a:solidFill>
                  <a:schemeClr val="accent1"/>
                </a:solidFill>
                <a:latin typeface="+mn-lt"/>
              </a:rPr>
              <a:t>We will explore this method in later sections.</a:t>
            </a:r>
            <a:endParaRPr lang="en-GB" sz="1600" dirty="0">
              <a:solidFill>
                <a:schemeClr val="accent1"/>
              </a:solidFill>
              <a:latin typeface="+mn-lt"/>
            </a:endParaRPr>
          </a:p>
        </p:txBody>
      </p:sp>
      <p:sp>
        <p:nvSpPr>
          <p:cNvPr id="17" name="Rectangle 16">
            <a:extLst>
              <a:ext uri="{FF2B5EF4-FFF2-40B4-BE49-F238E27FC236}">
                <a16:creationId xmlns:a16="http://schemas.microsoft.com/office/drawing/2014/main" id="{12576B07-1A92-4E94-817B-89989522E27F}"/>
              </a:ext>
            </a:extLst>
          </p:cNvPr>
          <p:cNvSpPr/>
          <p:nvPr/>
        </p:nvSpPr>
        <p:spPr>
          <a:xfrm>
            <a:off x="605920" y="2594904"/>
            <a:ext cx="5360313" cy="784830"/>
          </a:xfrm>
          <a:prstGeom prst="rect">
            <a:avLst/>
          </a:prstGeom>
        </p:spPr>
        <p:txBody>
          <a:bodyPr wrap="square">
            <a:spAutoFit/>
          </a:bodyPr>
          <a:lstStyle/>
          <a:p>
            <a:pPr>
              <a:lnSpc>
                <a:spcPts val="1800"/>
              </a:lnSpc>
            </a:pPr>
            <a:r>
              <a:rPr lang="en-US" sz="1600" dirty="0">
                <a:solidFill>
                  <a:schemeClr val="accent1"/>
                </a:solidFill>
                <a:latin typeface="+mn-lt"/>
              </a:rPr>
              <a:t>Build derived values (features) intended to be informative and non-redundant, facilitating the subsequent learning and generalization steps.</a:t>
            </a:r>
            <a:endParaRPr lang="en-GB" sz="1600" dirty="0">
              <a:solidFill>
                <a:schemeClr val="accent1"/>
              </a:solidFill>
              <a:latin typeface="+mn-lt"/>
            </a:endParaRPr>
          </a:p>
        </p:txBody>
      </p:sp>
      <p:sp>
        <p:nvSpPr>
          <p:cNvPr id="16" name="TextBox 15">
            <a:extLst>
              <a:ext uri="{FF2B5EF4-FFF2-40B4-BE49-F238E27FC236}">
                <a16:creationId xmlns:a16="http://schemas.microsoft.com/office/drawing/2014/main" id="{484813BA-F2FC-4E48-A35F-B487A8196C60}"/>
              </a:ext>
            </a:extLst>
          </p:cNvPr>
          <p:cNvSpPr txBox="1"/>
          <p:nvPr/>
        </p:nvSpPr>
        <p:spPr>
          <a:xfrm>
            <a:off x="11905707" y="6581005"/>
            <a:ext cx="286293"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fld id="{DA9FDCF8-0FD7-4BF7-8A5A-5D524BF6B1E5}" type="slidenum">
              <a:rPr kumimoji="0" lang="en-US" sz="1200" b="0" i="0" u="none" strike="noStrike" kern="0" cap="none" spc="0" normalizeH="0" baseline="0" noProof="0" smtClean="0">
                <a:ln>
                  <a:noFill/>
                </a:ln>
                <a:solidFill>
                  <a:srgbClr val="000000"/>
                </a:solidFill>
                <a:effectLst/>
                <a:uLnTx/>
                <a:uFillTx/>
                <a:latin typeface="Work Sans" panose="00000500000000000000" pitchFamily="2" charset="0"/>
                <a:ea typeface="+mj-ea"/>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12</a:t>
            </a:fld>
            <a:endParaRPr kumimoji="0" lang="en-US" sz="1200" b="0" i="0" u="none" strike="noStrike" kern="0" cap="none" spc="0" normalizeH="0" baseline="0" noProof="0" dirty="0">
              <a:ln>
                <a:noFill/>
              </a:ln>
              <a:solidFill>
                <a:srgbClr val="000000"/>
              </a:solidFill>
              <a:effectLst/>
              <a:uLnTx/>
              <a:uFillTx/>
              <a:latin typeface="Work Sans" panose="00000500000000000000" pitchFamily="2" charset="0"/>
              <a:ea typeface="+mj-ea"/>
              <a:cs typeface="Calibri"/>
              <a:sym typeface="Calibri"/>
            </a:endParaRPr>
          </a:p>
        </p:txBody>
      </p:sp>
    </p:spTree>
    <p:extLst>
      <p:ext uri="{BB962C8B-B14F-4D97-AF65-F5344CB8AC3E}">
        <p14:creationId xmlns:p14="http://schemas.microsoft.com/office/powerpoint/2010/main" val="3810027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EDE750EE-F7AC-4081-9B33-DCC5CEA1637B}"/>
              </a:ext>
            </a:extLst>
          </p:cNvPr>
          <p:cNvGrpSpPr/>
          <p:nvPr/>
        </p:nvGrpSpPr>
        <p:grpSpPr>
          <a:xfrm>
            <a:off x="7262486" y="2607905"/>
            <a:ext cx="3392680" cy="3232285"/>
            <a:chOff x="7262486" y="3429000"/>
            <a:chExt cx="3392680" cy="3232285"/>
          </a:xfrm>
        </p:grpSpPr>
        <p:pic>
          <p:nvPicPr>
            <p:cNvPr id="2052" name="Picture 4" descr="Image result for pca">
              <a:extLst>
                <a:ext uri="{FF2B5EF4-FFF2-40B4-BE49-F238E27FC236}">
                  <a16:creationId xmlns:a16="http://schemas.microsoft.com/office/drawing/2014/main" id="{EB87767A-715F-4435-BB5B-17C68A8C5F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5718" y="3504945"/>
              <a:ext cx="3329448" cy="315634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0BECFEF-A70F-4164-839F-3D898787BABD}"/>
                </a:ext>
              </a:extLst>
            </p:cNvPr>
            <p:cNvSpPr txBox="1"/>
            <p:nvPr/>
          </p:nvSpPr>
          <p:spPr>
            <a:xfrm>
              <a:off x="9945057" y="3536797"/>
              <a:ext cx="247821" cy="307773"/>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400" b="0" i="1" u="none" strike="noStrike" cap="none" spc="0" normalizeH="0" baseline="0" dirty="0">
                  <a:ln>
                    <a:noFill/>
                  </a:ln>
                  <a:solidFill>
                    <a:srgbClr val="0070C0"/>
                  </a:solidFill>
                  <a:effectLst/>
                  <a:uFillTx/>
                  <a:latin typeface="Work Sans SemiBold" panose="00000700000000000000" pitchFamily="2" charset="0"/>
                  <a:sym typeface="Calibri"/>
                </a:rPr>
                <a:t>e</a:t>
              </a:r>
              <a:r>
                <a:rPr kumimoji="0" lang="en-GB" sz="1400" b="0" i="1" u="none" strike="noStrike" cap="none" spc="0" normalizeH="0" baseline="-25000" dirty="0">
                  <a:ln>
                    <a:noFill/>
                  </a:ln>
                  <a:solidFill>
                    <a:srgbClr val="0070C0"/>
                  </a:solidFill>
                  <a:effectLst/>
                  <a:uFillTx/>
                  <a:latin typeface="Work Sans SemiBold" panose="00000700000000000000" pitchFamily="2" charset="0"/>
                  <a:sym typeface="Calibri"/>
                </a:rPr>
                <a:t>1</a:t>
              </a:r>
            </a:p>
          </p:txBody>
        </p:sp>
        <p:cxnSp>
          <p:nvCxnSpPr>
            <p:cNvPr id="17" name="Straight Arrow Connector 16">
              <a:extLst>
                <a:ext uri="{FF2B5EF4-FFF2-40B4-BE49-F238E27FC236}">
                  <a16:creationId xmlns:a16="http://schemas.microsoft.com/office/drawing/2014/main" id="{60721B37-19EF-49C9-B976-BABB8C4B6023}"/>
                </a:ext>
              </a:extLst>
            </p:cNvPr>
            <p:cNvCxnSpPr>
              <a:cxnSpLocks/>
            </p:cNvCxnSpPr>
            <p:nvPr/>
          </p:nvCxnSpPr>
          <p:spPr>
            <a:xfrm flipV="1">
              <a:off x="8882412" y="3795823"/>
              <a:ext cx="1144090" cy="1499191"/>
            </a:xfrm>
            <a:prstGeom prst="straightConnector1">
              <a:avLst/>
            </a:prstGeom>
            <a:noFill/>
            <a:ln w="28575" cap="flat">
              <a:solidFill>
                <a:srgbClr val="0070C0"/>
              </a:solidFill>
              <a:prstDash val="solid"/>
              <a:round/>
              <a:tailEnd type="triangle" w="lg" len="lg"/>
            </a:ln>
            <a:effectLst/>
            <a:sp3d/>
          </p:spPr>
          <p:style>
            <a:lnRef idx="0">
              <a:scrgbClr r="0" g="0" b="0"/>
            </a:lnRef>
            <a:fillRef idx="0">
              <a:scrgbClr r="0" g="0" b="0"/>
            </a:fillRef>
            <a:effectRef idx="0">
              <a:scrgbClr r="0" g="0" b="0"/>
            </a:effectRef>
            <a:fontRef idx="none"/>
          </p:style>
        </p:cxnSp>
        <p:sp>
          <p:nvSpPr>
            <p:cNvPr id="25" name="TextBox 24">
              <a:extLst>
                <a:ext uri="{FF2B5EF4-FFF2-40B4-BE49-F238E27FC236}">
                  <a16:creationId xmlns:a16="http://schemas.microsoft.com/office/drawing/2014/main" id="{41923501-9540-4836-8E50-8F2421715C88}"/>
                </a:ext>
              </a:extLst>
            </p:cNvPr>
            <p:cNvSpPr txBox="1"/>
            <p:nvPr/>
          </p:nvSpPr>
          <p:spPr>
            <a:xfrm>
              <a:off x="7919035" y="4506436"/>
              <a:ext cx="267057" cy="307773"/>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400" b="0" i="1" u="none" strike="noStrike" cap="none" spc="0" normalizeH="0" baseline="0" dirty="0">
                  <a:ln>
                    <a:noFill/>
                  </a:ln>
                  <a:solidFill>
                    <a:srgbClr val="0070C0"/>
                  </a:solidFill>
                  <a:effectLst/>
                  <a:uFillTx/>
                  <a:latin typeface="Work Sans SemiBold" panose="00000700000000000000" pitchFamily="2" charset="0"/>
                  <a:sym typeface="Calibri"/>
                </a:rPr>
                <a:t>e</a:t>
              </a:r>
              <a:r>
                <a:rPr kumimoji="0" lang="en-GB" sz="1400" b="0" i="1" u="none" strike="noStrike" cap="none" spc="0" normalizeH="0" baseline="-25000" dirty="0">
                  <a:ln>
                    <a:noFill/>
                  </a:ln>
                  <a:solidFill>
                    <a:srgbClr val="0070C0"/>
                  </a:solidFill>
                  <a:effectLst/>
                  <a:uFillTx/>
                  <a:latin typeface="Work Sans SemiBold" panose="00000700000000000000" pitchFamily="2" charset="0"/>
                  <a:sym typeface="Calibri"/>
                </a:rPr>
                <a:t>2</a:t>
              </a:r>
            </a:p>
          </p:txBody>
        </p:sp>
        <p:cxnSp>
          <p:nvCxnSpPr>
            <p:cNvPr id="26" name="Straight Arrow Connector 25">
              <a:extLst>
                <a:ext uri="{FF2B5EF4-FFF2-40B4-BE49-F238E27FC236}">
                  <a16:creationId xmlns:a16="http://schemas.microsoft.com/office/drawing/2014/main" id="{AB136B1F-AABC-496E-A1C5-EB33B6827C8D}"/>
                </a:ext>
              </a:extLst>
            </p:cNvPr>
            <p:cNvCxnSpPr>
              <a:cxnSpLocks/>
            </p:cNvCxnSpPr>
            <p:nvPr/>
          </p:nvCxnSpPr>
          <p:spPr>
            <a:xfrm flipH="1" flipV="1">
              <a:off x="8176437" y="4768702"/>
              <a:ext cx="702483" cy="526312"/>
            </a:xfrm>
            <a:prstGeom prst="straightConnector1">
              <a:avLst/>
            </a:prstGeom>
            <a:noFill/>
            <a:ln w="28575" cap="flat">
              <a:solidFill>
                <a:srgbClr val="0070C0"/>
              </a:solidFill>
              <a:prstDash val="solid"/>
              <a:round/>
              <a:tailEnd type="triangle" w="lg" len="lg"/>
            </a:ln>
            <a:effectLst/>
            <a:sp3d/>
          </p:spPr>
          <p:style>
            <a:lnRef idx="0">
              <a:scrgbClr r="0" g="0" b="0"/>
            </a:lnRef>
            <a:fillRef idx="0">
              <a:scrgbClr r="0" g="0" b="0"/>
            </a:fillRef>
            <a:effectRef idx="0">
              <a:scrgbClr r="0" g="0" b="0"/>
            </a:effectRef>
            <a:fontRef idx="none"/>
          </p:style>
        </p:cxnSp>
        <p:sp>
          <p:nvSpPr>
            <p:cNvPr id="27" name="Rectangle 26">
              <a:extLst>
                <a:ext uri="{FF2B5EF4-FFF2-40B4-BE49-F238E27FC236}">
                  <a16:creationId xmlns:a16="http://schemas.microsoft.com/office/drawing/2014/main" id="{03A3ED1F-6EF9-4B0D-AF4C-F41907E48703}"/>
                </a:ext>
              </a:extLst>
            </p:cNvPr>
            <p:cNvSpPr/>
            <p:nvPr/>
          </p:nvSpPr>
          <p:spPr>
            <a:xfrm>
              <a:off x="7262486" y="3429000"/>
              <a:ext cx="294146" cy="321353"/>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1400" b="0" i="0" u="none" strike="noStrike" cap="none" spc="0" normalizeH="0" baseline="0" dirty="0">
                <a:ln>
                  <a:noFill/>
                </a:ln>
                <a:solidFill>
                  <a:srgbClr val="000000"/>
                </a:solidFill>
                <a:effectLst/>
                <a:uFillTx/>
                <a:latin typeface="Work Sans" panose="00000500000000000000" pitchFamily="2" charset="0"/>
                <a:sym typeface="Calibri"/>
              </a:endParaRPr>
            </a:p>
          </p:txBody>
        </p:sp>
      </p:grpSp>
      <p:sp>
        <p:nvSpPr>
          <p:cNvPr id="2" name="Shape 299"/>
          <p:cNvSpPr/>
          <p:nvPr/>
        </p:nvSpPr>
        <p:spPr>
          <a:xfrm>
            <a:off x="515935" y="1136547"/>
            <a:ext cx="6771555" cy="991041"/>
          </a:xfrm>
          <a:prstGeom prst="rect">
            <a:avLst/>
          </a:prstGeom>
          <a:extLst>
            <a:ext uri="{C572A759-6A51-4108-AA02-DFA0A04FC94B}">
              <ma14:wrappingTextBoxFlag xmlns="" xmlns:ma14="http://schemas.microsoft.com/office/mac/drawingml/2011/main" val="1"/>
            </a:ext>
          </a:extLst>
        </p:spPr>
        <p:txBody>
          <a:bodyPr lIns="46800" rIns="46800"/>
          <a:lstStyle/>
          <a:p>
            <a:pPr>
              <a:lnSpc>
                <a:spcPct val="90000"/>
              </a:lnSpc>
            </a:pPr>
            <a:endParaRPr lang="it-IT" sz="3200" b="1" dirty="0">
              <a:solidFill>
                <a:srgbClr val="2C3134"/>
              </a:solidFill>
              <a:latin typeface="Poppins SemiBold"/>
              <a:ea typeface="Poppins SemiBold"/>
              <a:cs typeface="Poppins SemiBold"/>
            </a:endParaRPr>
          </a:p>
        </p:txBody>
      </p:sp>
      <p:sp>
        <p:nvSpPr>
          <p:cNvPr id="4" name="Shape 312"/>
          <p:cNvSpPr/>
          <p:nvPr/>
        </p:nvSpPr>
        <p:spPr>
          <a:xfrm>
            <a:off x="537608" y="2912884"/>
            <a:ext cx="6071010" cy="286357"/>
          </a:xfrm>
          <a:prstGeom prst="rect">
            <a:avLst/>
          </a:prstGeom>
          <a:ln w="12700">
            <a:miter lim="400000"/>
          </a:ln>
          <a:extLst>
            <a:ext uri="{C572A759-6A51-4108-AA02-DFA0A04FC94B}">
              <ma14:wrappingTextBoxFlag xmlns:ma14="http://schemas.microsoft.com/office/mac/drawingml/2011/main" xmlns="" xmlns:a14="http://schemas.microsoft.com/office/drawing/2010/main" xmlns:mc="http://schemas.openxmlformats.org/markup-compatibility/2006" val="1"/>
            </a:ext>
          </a:extLst>
        </p:spPr>
        <p:txBody>
          <a:bodyPr wrap="square" lIns="37146" tIns="37146" rIns="37146" bIns="37146">
            <a:spAutoFit/>
          </a:bodyPr>
          <a:lstStyle>
            <a:lvl1pPr>
              <a:lnSpc>
                <a:spcPts val="1800"/>
              </a:lnSpc>
              <a:defRPr sz="1200">
                <a:solidFill>
                  <a:srgbClr val="2C3134"/>
                </a:solidFill>
                <a:latin typeface="Work Sans"/>
                <a:ea typeface="Work Sans"/>
                <a:cs typeface="Work Sans"/>
                <a:sym typeface="Work Sans"/>
              </a:defRPr>
            </a:lvl1pPr>
          </a:lstStyle>
          <a:p>
            <a:endParaRPr lang="en-US" dirty="0"/>
          </a:p>
        </p:txBody>
      </p:sp>
      <p:sp>
        <p:nvSpPr>
          <p:cNvPr id="7" name="Title 6">
            <a:extLst>
              <a:ext uri="{FF2B5EF4-FFF2-40B4-BE49-F238E27FC236}">
                <a16:creationId xmlns:a16="http://schemas.microsoft.com/office/drawing/2014/main" id="{7A24F1D1-214D-4CA0-89A4-6AE53DC82A0D}"/>
              </a:ext>
            </a:extLst>
          </p:cNvPr>
          <p:cNvSpPr>
            <a:spLocks noGrp="1"/>
          </p:cNvSpPr>
          <p:nvPr>
            <p:ph type="title"/>
          </p:nvPr>
        </p:nvSpPr>
        <p:spPr/>
        <p:txBody>
          <a:bodyPr/>
          <a:lstStyle/>
          <a:p>
            <a:pPr>
              <a:lnSpc>
                <a:spcPct val="100000"/>
              </a:lnSpc>
            </a:pPr>
            <a:r>
              <a:rPr lang="en-GB" dirty="0"/>
              <a:t>Principal Components Analysis (PCA)</a:t>
            </a:r>
          </a:p>
        </p:txBody>
      </p:sp>
      <p:sp>
        <p:nvSpPr>
          <p:cNvPr id="5" name="Text Placeholder 4">
            <a:extLst>
              <a:ext uri="{FF2B5EF4-FFF2-40B4-BE49-F238E27FC236}">
                <a16:creationId xmlns:a16="http://schemas.microsoft.com/office/drawing/2014/main" id="{ED3CAA8C-EA69-4563-A741-BD26A25A7C54}"/>
              </a:ext>
            </a:extLst>
          </p:cNvPr>
          <p:cNvSpPr>
            <a:spLocks noGrp="1"/>
          </p:cNvSpPr>
          <p:nvPr>
            <p:ph type="body" sz="quarter" idx="36"/>
          </p:nvPr>
        </p:nvSpPr>
        <p:spPr/>
        <p:txBody>
          <a:bodyPr/>
          <a:lstStyle/>
          <a:p>
            <a:r>
              <a:rPr lang="en-US" dirty="0">
                <a:ea typeface="Work Sans" charset="0"/>
                <a:cs typeface="Work Sans" charset="0"/>
              </a:rPr>
              <a:t>Data points with n dimensions can be represented by n-dimensional vectors in a n-dimensional vector space. Principal Component Analysis (PCA) is to </a:t>
            </a:r>
            <a:r>
              <a:rPr lang="en-US" b="1" dirty="0">
                <a:ea typeface="Work Sans" charset="0"/>
                <a:cs typeface="Work Sans" charset="0"/>
              </a:rPr>
              <a:t>extract</a:t>
            </a:r>
            <a:r>
              <a:rPr lang="en-US" dirty="0">
                <a:ea typeface="Work Sans" charset="0"/>
                <a:cs typeface="Work Sans" charset="0"/>
              </a:rPr>
              <a:t> a new set of basis to represent the n-dimensional vectors. The axes that form the new set of basis are ranked in the order of importance by the amount of information (</a:t>
            </a:r>
            <a:r>
              <a:rPr lang="en-US" b="1" dirty="0">
                <a:ea typeface="Work Sans" charset="0"/>
                <a:cs typeface="Work Sans" charset="0"/>
              </a:rPr>
              <a:t>variance</a:t>
            </a:r>
            <a:r>
              <a:rPr lang="en-US" dirty="0">
                <a:ea typeface="Work Sans" charset="0"/>
                <a:cs typeface="Work Sans" charset="0"/>
              </a:rPr>
              <a:t>) from each vector that the new axes contains when vectors project onto them.</a:t>
            </a:r>
          </a:p>
          <a:p>
            <a:endParaRPr lang="it-IT" dirty="0"/>
          </a:p>
        </p:txBody>
      </p:sp>
      <p:sp>
        <p:nvSpPr>
          <p:cNvPr id="6" name="Text Placeholder 5">
            <a:extLst>
              <a:ext uri="{FF2B5EF4-FFF2-40B4-BE49-F238E27FC236}">
                <a16:creationId xmlns:a16="http://schemas.microsoft.com/office/drawing/2014/main" id="{40FB6DEC-D9A2-4CAF-A361-47AA1D2A7A48}"/>
              </a:ext>
            </a:extLst>
          </p:cNvPr>
          <p:cNvSpPr>
            <a:spLocks noGrp="1"/>
          </p:cNvSpPr>
          <p:nvPr>
            <p:ph type="body" sz="quarter" idx="37"/>
          </p:nvPr>
        </p:nvSpPr>
        <p:spPr/>
        <p:txBody>
          <a:bodyPr/>
          <a:lstStyle/>
          <a:p>
            <a:endParaRPr lang="it-IT"/>
          </a:p>
        </p:txBody>
      </p:sp>
      <p:pic>
        <p:nvPicPr>
          <p:cNvPr id="1028" name="Picture 4" descr="Image result for first second pca">
            <a:extLst>
              <a:ext uri="{FF2B5EF4-FFF2-40B4-BE49-F238E27FC236}">
                <a16:creationId xmlns:a16="http://schemas.microsoft.com/office/drawing/2014/main" id="{2B9B6F2E-4FD1-46FB-9E36-2FCD73ED70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238" y="2784659"/>
            <a:ext cx="5416012" cy="302452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1F414FF-2979-4F23-AC3B-8C07A3B6F89B}"/>
              </a:ext>
            </a:extLst>
          </p:cNvPr>
          <p:cNvSpPr/>
          <p:nvPr/>
        </p:nvSpPr>
        <p:spPr>
          <a:xfrm>
            <a:off x="4921968" y="3535860"/>
            <a:ext cx="372218" cy="338554"/>
          </a:xfrm>
          <a:prstGeom prst="rect">
            <a:avLst/>
          </a:prstGeom>
        </p:spPr>
        <p:txBody>
          <a:bodyPr wrap="none">
            <a:spAutoFit/>
          </a:bodyPr>
          <a:lstStyle/>
          <a:p>
            <a:r>
              <a:rPr lang="en-US" sz="1600" b="1" i="1" dirty="0">
                <a:latin typeface="Work Sans SemiBold" panose="00000700000000000000" pitchFamily="2" charset="0"/>
              </a:rPr>
              <a:t>e</a:t>
            </a:r>
            <a:r>
              <a:rPr lang="en-US" sz="1600" b="1" i="1" baseline="-25000" dirty="0">
                <a:latin typeface="Work Sans SemiBold" panose="00000700000000000000" pitchFamily="2" charset="0"/>
              </a:rPr>
              <a:t>1</a:t>
            </a:r>
            <a:endParaRPr lang="en-GB" sz="1600" dirty="0">
              <a:latin typeface="Work Sans SemiBold" panose="00000700000000000000" pitchFamily="2" charset="0"/>
            </a:endParaRPr>
          </a:p>
        </p:txBody>
      </p:sp>
      <p:sp>
        <p:nvSpPr>
          <p:cNvPr id="9" name="Rectangle 8">
            <a:extLst>
              <a:ext uri="{FF2B5EF4-FFF2-40B4-BE49-F238E27FC236}">
                <a16:creationId xmlns:a16="http://schemas.microsoft.com/office/drawing/2014/main" id="{DCF8B832-C9FE-408A-B315-ACC7B3CE4700}"/>
              </a:ext>
            </a:extLst>
          </p:cNvPr>
          <p:cNvSpPr/>
          <p:nvPr/>
        </p:nvSpPr>
        <p:spPr>
          <a:xfrm>
            <a:off x="3516680" y="3535857"/>
            <a:ext cx="393056" cy="338554"/>
          </a:xfrm>
          <a:prstGeom prst="rect">
            <a:avLst/>
          </a:prstGeom>
        </p:spPr>
        <p:txBody>
          <a:bodyPr wrap="square">
            <a:spAutoFit/>
          </a:bodyPr>
          <a:lstStyle/>
          <a:p>
            <a:r>
              <a:rPr lang="en-US" sz="1600" b="1" i="1" dirty="0">
                <a:latin typeface="Work Sans SemiBold" panose="00000700000000000000" pitchFamily="2" charset="0"/>
              </a:rPr>
              <a:t>e</a:t>
            </a:r>
            <a:r>
              <a:rPr lang="en-US" sz="1600" b="1" i="1" baseline="-25000" dirty="0">
                <a:latin typeface="Work Sans SemiBold" panose="00000700000000000000" pitchFamily="2" charset="0"/>
              </a:rPr>
              <a:t>2</a:t>
            </a:r>
            <a:endParaRPr lang="en-GB" sz="1600" dirty="0">
              <a:latin typeface="Work Sans SemiBold" panose="00000700000000000000" pitchFamily="2" charset="0"/>
            </a:endParaRPr>
          </a:p>
        </p:txBody>
      </p:sp>
      <p:sp>
        <p:nvSpPr>
          <p:cNvPr id="16" name="Freeform: Shape 15">
            <a:extLst>
              <a:ext uri="{FF2B5EF4-FFF2-40B4-BE49-F238E27FC236}">
                <a16:creationId xmlns:a16="http://schemas.microsoft.com/office/drawing/2014/main" id="{38CDB6A8-AB80-4A81-9860-C132838262EC}"/>
              </a:ext>
            </a:extLst>
          </p:cNvPr>
          <p:cNvSpPr/>
          <p:nvPr/>
        </p:nvSpPr>
        <p:spPr>
          <a:xfrm>
            <a:off x="7669914" y="2838237"/>
            <a:ext cx="1212498" cy="1007299"/>
          </a:xfrm>
          <a:custGeom>
            <a:avLst/>
            <a:gdLst>
              <a:gd name="connsiteX0" fmla="*/ 86404 w 1212498"/>
              <a:gd name="connsiteY0" fmla="*/ 0 h 1007299"/>
              <a:gd name="connsiteX1" fmla="*/ 1126094 w 1212498"/>
              <a:gd name="connsiteY1" fmla="*/ 0 h 1007299"/>
              <a:gd name="connsiteX2" fmla="*/ 1212498 w 1212498"/>
              <a:gd name="connsiteY2" fmla="*/ 86404 h 1007299"/>
              <a:gd name="connsiteX3" fmla="*/ 1212498 w 1212498"/>
              <a:gd name="connsiteY3" fmla="*/ 432011 h 1007299"/>
              <a:gd name="connsiteX4" fmla="*/ 1126094 w 1212498"/>
              <a:gd name="connsiteY4" fmla="*/ 518415 h 1007299"/>
              <a:gd name="connsiteX5" fmla="*/ 1065110 w 1212498"/>
              <a:gd name="connsiteY5" fmla="*/ 518415 h 1007299"/>
              <a:gd name="connsiteX6" fmla="*/ 997722 w 1212498"/>
              <a:gd name="connsiteY6" fmla="*/ 1007299 h 1007299"/>
              <a:gd name="connsiteX7" fmla="*/ 723509 w 1212498"/>
              <a:gd name="connsiteY7" fmla="*/ 518415 h 1007299"/>
              <a:gd name="connsiteX8" fmla="*/ 86404 w 1212498"/>
              <a:gd name="connsiteY8" fmla="*/ 518415 h 1007299"/>
              <a:gd name="connsiteX9" fmla="*/ 0 w 1212498"/>
              <a:gd name="connsiteY9" fmla="*/ 432011 h 1007299"/>
              <a:gd name="connsiteX10" fmla="*/ 0 w 1212498"/>
              <a:gd name="connsiteY10" fmla="*/ 86404 h 1007299"/>
              <a:gd name="connsiteX11" fmla="*/ 86404 w 1212498"/>
              <a:gd name="connsiteY11" fmla="*/ 0 h 1007299"/>
              <a:gd name="connsiteX0" fmla="*/ 86404 w 1212498"/>
              <a:gd name="connsiteY0" fmla="*/ 0 h 1007299"/>
              <a:gd name="connsiteX1" fmla="*/ 1126094 w 1212498"/>
              <a:gd name="connsiteY1" fmla="*/ 0 h 1007299"/>
              <a:gd name="connsiteX2" fmla="*/ 1212498 w 1212498"/>
              <a:gd name="connsiteY2" fmla="*/ 86404 h 1007299"/>
              <a:gd name="connsiteX3" fmla="*/ 1212498 w 1212498"/>
              <a:gd name="connsiteY3" fmla="*/ 432011 h 1007299"/>
              <a:gd name="connsiteX4" fmla="*/ 1126094 w 1212498"/>
              <a:gd name="connsiteY4" fmla="*/ 518415 h 1007299"/>
              <a:gd name="connsiteX5" fmla="*/ 1065110 w 1212498"/>
              <a:gd name="connsiteY5" fmla="*/ 518415 h 1007299"/>
              <a:gd name="connsiteX6" fmla="*/ 997722 w 1212498"/>
              <a:gd name="connsiteY6" fmla="*/ 1007299 h 1007299"/>
              <a:gd name="connsiteX7" fmla="*/ 842778 w 1212498"/>
              <a:gd name="connsiteY7" fmla="*/ 522390 h 1007299"/>
              <a:gd name="connsiteX8" fmla="*/ 86404 w 1212498"/>
              <a:gd name="connsiteY8" fmla="*/ 518415 h 1007299"/>
              <a:gd name="connsiteX9" fmla="*/ 0 w 1212498"/>
              <a:gd name="connsiteY9" fmla="*/ 432011 h 1007299"/>
              <a:gd name="connsiteX10" fmla="*/ 0 w 1212498"/>
              <a:gd name="connsiteY10" fmla="*/ 86404 h 1007299"/>
              <a:gd name="connsiteX11" fmla="*/ 86404 w 1212498"/>
              <a:gd name="connsiteY11" fmla="*/ 0 h 100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2498" h="1007299">
                <a:moveTo>
                  <a:pt x="86404" y="0"/>
                </a:moveTo>
                <a:lnTo>
                  <a:pt x="1126094" y="0"/>
                </a:lnTo>
                <a:cubicBezTo>
                  <a:pt x="1173814" y="0"/>
                  <a:pt x="1212498" y="38684"/>
                  <a:pt x="1212498" y="86404"/>
                </a:cubicBezTo>
                <a:lnTo>
                  <a:pt x="1212498" y="432011"/>
                </a:lnTo>
                <a:cubicBezTo>
                  <a:pt x="1212498" y="479731"/>
                  <a:pt x="1173814" y="518415"/>
                  <a:pt x="1126094" y="518415"/>
                </a:cubicBezTo>
                <a:lnTo>
                  <a:pt x="1065110" y="518415"/>
                </a:lnTo>
                <a:lnTo>
                  <a:pt x="997722" y="1007299"/>
                </a:lnTo>
                <a:lnTo>
                  <a:pt x="842778" y="522390"/>
                </a:lnTo>
                <a:lnTo>
                  <a:pt x="86404" y="518415"/>
                </a:lnTo>
                <a:cubicBezTo>
                  <a:pt x="38684" y="518415"/>
                  <a:pt x="0" y="479731"/>
                  <a:pt x="0" y="432011"/>
                </a:cubicBezTo>
                <a:lnTo>
                  <a:pt x="0" y="86404"/>
                </a:lnTo>
                <a:cubicBezTo>
                  <a:pt x="0" y="38684"/>
                  <a:pt x="38684" y="0"/>
                  <a:pt x="86404" y="0"/>
                </a:cubicBezTo>
                <a:close/>
              </a:path>
            </a:pathLst>
          </a:custGeom>
          <a:solidFill>
            <a:srgbClr val="FFFFFF"/>
          </a:solidFill>
          <a:ln w="9525"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ctr" defTabSz="914400" rtl="0" fontAlgn="auto" latinLnBrk="0" hangingPunct="0">
              <a:lnSpc>
                <a:spcPct val="100000"/>
              </a:lnSpc>
              <a:spcBef>
                <a:spcPts val="0"/>
              </a:spcBef>
              <a:spcAft>
                <a:spcPts val="0"/>
              </a:spcAft>
              <a:buClrTx/>
              <a:buSzTx/>
              <a:buFontTx/>
              <a:buNone/>
              <a:tabLst/>
            </a:pPr>
            <a:endParaRPr kumimoji="0" lang="en-GB" sz="1200" b="0" i="1" u="none" strike="noStrike" cap="none" spc="0" normalizeH="0" baseline="0" dirty="0">
              <a:ln>
                <a:noFill/>
              </a:ln>
              <a:solidFill>
                <a:schemeClr val="accent1"/>
              </a:solidFill>
              <a:effectLst/>
              <a:uFillTx/>
              <a:latin typeface="+mn-lt"/>
              <a:sym typeface="Calibri"/>
            </a:endParaRPr>
          </a:p>
        </p:txBody>
      </p:sp>
      <p:sp>
        <p:nvSpPr>
          <p:cNvPr id="13" name="Rectangle 12">
            <a:extLst>
              <a:ext uri="{FF2B5EF4-FFF2-40B4-BE49-F238E27FC236}">
                <a16:creationId xmlns:a16="http://schemas.microsoft.com/office/drawing/2014/main" id="{EAA80376-2BB2-4EB3-A103-2EB7BEC47508}"/>
              </a:ext>
            </a:extLst>
          </p:cNvPr>
          <p:cNvSpPr/>
          <p:nvPr/>
        </p:nvSpPr>
        <p:spPr>
          <a:xfrm>
            <a:off x="7737496" y="2869589"/>
            <a:ext cx="1077333" cy="461665"/>
          </a:xfrm>
          <a:prstGeom prst="rect">
            <a:avLst/>
          </a:prstGeom>
        </p:spPr>
        <p:txBody>
          <a:bodyPr wrap="square">
            <a:spAutoFit/>
          </a:bodyPr>
          <a:lstStyle/>
          <a:p>
            <a:pPr algn="ctr"/>
            <a:r>
              <a:rPr lang="en-GB" sz="1200" i="1" dirty="0">
                <a:solidFill>
                  <a:schemeClr val="accent1"/>
                </a:solidFill>
                <a:latin typeface="+mn-lt"/>
              </a:rPr>
              <a:t>Projection onto 1</a:t>
            </a:r>
            <a:r>
              <a:rPr lang="en-GB" sz="1200" i="1" baseline="30000" dirty="0">
                <a:solidFill>
                  <a:schemeClr val="accent1"/>
                </a:solidFill>
                <a:latin typeface="+mn-lt"/>
              </a:rPr>
              <a:t>st</a:t>
            </a:r>
            <a:r>
              <a:rPr lang="en-GB" sz="1200" i="1" dirty="0">
                <a:solidFill>
                  <a:schemeClr val="accent1"/>
                </a:solidFill>
                <a:latin typeface="+mn-lt"/>
              </a:rPr>
              <a:t> PC</a:t>
            </a:r>
          </a:p>
        </p:txBody>
      </p:sp>
      <p:sp>
        <p:nvSpPr>
          <p:cNvPr id="18" name="Speech Bubble: Rectangle with Corners Rounded 17">
            <a:extLst>
              <a:ext uri="{FF2B5EF4-FFF2-40B4-BE49-F238E27FC236}">
                <a16:creationId xmlns:a16="http://schemas.microsoft.com/office/drawing/2014/main" id="{75AA756B-4185-458F-B787-192DE5013554}"/>
              </a:ext>
            </a:extLst>
          </p:cNvPr>
          <p:cNvSpPr/>
          <p:nvPr/>
        </p:nvSpPr>
        <p:spPr>
          <a:xfrm>
            <a:off x="10242993" y="3180773"/>
            <a:ext cx="1212498" cy="510774"/>
          </a:xfrm>
          <a:prstGeom prst="wedgeRoundRectCallout">
            <a:avLst>
              <a:gd name="adj1" fmla="val -87917"/>
              <a:gd name="adj2" fmla="val 16729"/>
              <a:gd name="adj3" fmla="val 16667"/>
            </a:avLst>
          </a:prstGeom>
          <a:solidFill>
            <a:srgbClr val="FFFFFF"/>
          </a:solidFill>
          <a:ln w="9525"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a:r>
              <a:rPr lang="en-GB" sz="1200" i="1" dirty="0">
                <a:solidFill>
                  <a:schemeClr val="accent1"/>
                </a:solidFill>
                <a:latin typeface="+mn-lt"/>
              </a:rPr>
              <a:t>Projection onto 2</a:t>
            </a:r>
            <a:r>
              <a:rPr lang="en-GB" sz="1200" i="1" baseline="30000" dirty="0">
                <a:solidFill>
                  <a:schemeClr val="accent1"/>
                </a:solidFill>
                <a:latin typeface="+mn-lt"/>
              </a:rPr>
              <a:t>nd</a:t>
            </a:r>
            <a:r>
              <a:rPr lang="en-GB" sz="1200" i="1" dirty="0">
                <a:solidFill>
                  <a:schemeClr val="accent1"/>
                </a:solidFill>
                <a:latin typeface="+mn-lt"/>
              </a:rPr>
              <a:t> PC</a:t>
            </a:r>
          </a:p>
        </p:txBody>
      </p:sp>
      <p:sp>
        <p:nvSpPr>
          <p:cNvPr id="30" name="Rectangle 29">
            <a:extLst>
              <a:ext uri="{FF2B5EF4-FFF2-40B4-BE49-F238E27FC236}">
                <a16:creationId xmlns:a16="http://schemas.microsoft.com/office/drawing/2014/main" id="{BFFEEFEE-0055-46AC-B339-13C45C331B73}"/>
              </a:ext>
            </a:extLst>
          </p:cNvPr>
          <p:cNvSpPr/>
          <p:nvPr/>
        </p:nvSpPr>
        <p:spPr>
          <a:xfrm>
            <a:off x="10424252" y="5594782"/>
            <a:ext cx="294146" cy="321353"/>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1400" b="0" i="0" u="none" strike="noStrike" cap="none" spc="0" normalizeH="0" baseline="0" dirty="0">
              <a:ln>
                <a:noFill/>
              </a:ln>
              <a:solidFill>
                <a:srgbClr val="000000"/>
              </a:solidFill>
              <a:effectLst/>
              <a:uFillTx/>
              <a:latin typeface="Work Sans" panose="00000500000000000000" pitchFamily="2" charset="0"/>
              <a:sym typeface="Calibri"/>
            </a:endParaRPr>
          </a:p>
        </p:txBody>
      </p:sp>
      <p:sp>
        <p:nvSpPr>
          <p:cNvPr id="23" name="TextBox 22">
            <a:extLst>
              <a:ext uri="{FF2B5EF4-FFF2-40B4-BE49-F238E27FC236}">
                <a16:creationId xmlns:a16="http://schemas.microsoft.com/office/drawing/2014/main" id="{9C5F53DA-8EE6-475E-B1DC-F21AB78A0227}"/>
              </a:ext>
            </a:extLst>
          </p:cNvPr>
          <p:cNvSpPr txBox="1"/>
          <p:nvPr/>
        </p:nvSpPr>
        <p:spPr>
          <a:xfrm>
            <a:off x="11905707" y="6581005"/>
            <a:ext cx="286293"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fld id="{DA9FDCF8-0FD7-4BF7-8A5A-5D524BF6B1E5}" type="slidenum">
              <a:rPr kumimoji="0" lang="en-US" sz="1200" b="0" i="0" u="none" strike="noStrike" kern="0" cap="none" spc="0" normalizeH="0" baseline="0" noProof="0" smtClean="0">
                <a:ln>
                  <a:noFill/>
                </a:ln>
                <a:solidFill>
                  <a:srgbClr val="000000"/>
                </a:solidFill>
                <a:effectLst/>
                <a:uLnTx/>
                <a:uFillTx/>
                <a:latin typeface="Work Sans" panose="00000500000000000000" pitchFamily="2" charset="0"/>
                <a:ea typeface="+mj-ea"/>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13</a:t>
            </a:fld>
            <a:endParaRPr kumimoji="0" lang="en-US" sz="1200" b="0" i="0" u="none" strike="noStrike" kern="0" cap="none" spc="0" normalizeH="0" baseline="0" noProof="0" dirty="0">
              <a:ln>
                <a:noFill/>
              </a:ln>
              <a:solidFill>
                <a:srgbClr val="000000"/>
              </a:solidFill>
              <a:effectLst/>
              <a:uLnTx/>
              <a:uFillTx/>
              <a:latin typeface="Work Sans" panose="00000500000000000000" pitchFamily="2" charset="0"/>
              <a:ea typeface="+mj-ea"/>
              <a:cs typeface="Calibri"/>
              <a:sym typeface="Calibri"/>
            </a:endParaRPr>
          </a:p>
        </p:txBody>
      </p:sp>
    </p:spTree>
    <p:extLst>
      <p:ext uri="{BB962C8B-B14F-4D97-AF65-F5344CB8AC3E}">
        <p14:creationId xmlns:p14="http://schemas.microsoft.com/office/powerpoint/2010/main" val="3485588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FC1FC1-B253-4729-A161-9020B81C9693}"/>
              </a:ext>
            </a:extLst>
          </p:cNvPr>
          <p:cNvSpPr>
            <a:spLocks noGrp="1"/>
          </p:cNvSpPr>
          <p:nvPr>
            <p:ph type="title"/>
          </p:nvPr>
        </p:nvSpPr>
        <p:spPr/>
        <p:txBody>
          <a:bodyPr/>
          <a:lstStyle/>
          <a:p>
            <a:pPr>
              <a:lnSpc>
                <a:spcPct val="100000"/>
              </a:lnSpc>
            </a:pPr>
            <a:r>
              <a:rPr lang="en-GB" dirty="0"/>
              <a:t>PCA procedure</a:t>
            </a:r>
          </a:p>
        </p:txBody>
      </p:sp>
      <p:sp>
        <p:nvSpPr>
          <p:cNvPr id="2" name="Text Placeholder 1">
            <a:extLst>
              <a:ext uri="{FF2B5EF4-FFF2-40B4-BE49-F238E27FC236}">
                <a16:creationId xmlns:a16="http://schemas.microsoft.com/office/drawing/2014/main" id="{7750DB1E-DD69-493C-B9D6-6B542BDEB5F0}"/>
              </a:ext>
            </a:extLst>
          </p:cNvPr>
          <p:cNvSpPr>
            <a:spLocks noGrp="1"/>
          </p:cNvSpPr>
          <p:nvPr>
            <p:ph type="body" sz="quarter" idx="36"/>
          </p:nvPr>
        </p:nvSpPr>
        <p:spPr>
          <a:xfrm>
            <a:off x="566869" y="1314811"/>
            <a:ext cx="11186857" cy="1313546"/>
          </a:xfrm>
        </p:spPr>
        <p:txBody>
          <a:bodyPr/>
          <a:lstStyle/>
          <a:p>
            <a:pPr algn="just">
              <a:spcAft>
                <a:spcPts val="600"/>
              </a:spcAft>
            </a:pPr>
            <a:r>
              <a:rPr lang="en-GB" dirty="0"/>
              <a:t>Let’s suppose out dataset is in form of an (n</a:t>
            </a:r>
            <a:r>
              <a:rPr lang="en-GB" baseline="5000" dirty="0"/>
              <a:t> x </a:t>
            </a:r>
            <a:r>
              <a:rPr lang="en-GB" dirty="0"/>
              <a:t>p) numerical matrix </a:t>
            </a:r>
            <a:r>
              <a:rPr lang="en-GB" i="1" dirty="0"/>
              <a:t>X</a:t>
            </a:r>
            <a:r>
              <a:rPr lang="en-GB" dirty="0"/>
              <a:t> with </a:t>
            </a:r>
            <a:r>
              <a:rPr lang="en-GB" dirty="0" err="1"/>
              <a:t>var-cov</a:t>
            </a:r>
            <a:r>
              <a:rPr lang="en-GB" dirty="0"/>
              <a:t> matrix </a:t>
            </a:r>
            <a:r>
              <a:rPr lang="en-GB" i="1" dirty="0"/>
              <a:t>∑</a:t>
            </a:r>
            <a:r>
              <a:rPr lang="en-GB" dirty="0"/>
              <a:t>.</a:t>
            </a:r>
          </a:p>
          <a:p>
            <a:pPr algn="just">
              <a:spcAft>
                <a:spcPts val="600"/>
              </a:spcAft>
            </a:pPr>
            <a:r>
              <a:rPr lang="en-GB" dirty="0"/>
              <a:t>Mathematically, the PC transformation is defined by a set of p-dimensional vectors of weights </a:t>
            </a:r>
            <a:r>
              <a:rPr lang="en-GB" i="1" dirty="0" err="1"/>
              <a:t>e</a:t>
            </a:r>
            <a:r>
              <a:rPr lang="en-GB" i="1" baseline="-25000" dirty="0" err="1"/>
              <a:t>i</a:t>
            </a:r>
            <a:r>
              <a:rPr lang="en-GB" i="1" dirty="0"/>
              <a:t> = (e</a:t>
            </a:r>
            <a:r>
              <a:rPr lang="en-GB" i="1" baseline="-25000" dirty="0"/>
              <a:t>i</a:t>
            </a:r>
            <a:r>
              <a:rPr lang="en-GB" i="1" baseline="30000" dirty="0"/>
              <a:t>1</a:t>
            </a:r>
            <a:r>
              <a:rPr lang="en-GB" i="1" dirty="0"/>
              <a:t>, e</a:t>
            </a:r>
            <a:r>
              <a:rPr lang="en-GB" i="1" baseline="-25000" dirty="0"/>
              <a:t>i</a:t>
            </a:r>
            <a:r>
              <a:rPr lang="en-GB" i="1" baseline="30000" dirty="0"/>
              <a:t>2</a:t>
            </a:r>
            <a:r>
              <a:rPr lang="en-GB" i="1" dirty="0"/>
              <a:t>, …, </a:t>
            </a:r>
            <a:r>
              <a:rPr lang="en-GB" i="1" dirty="0" err="1"/>
              <a:t>e</a:t>
            </a:r>
            <a:r>
              <a:rPr lang="en-GB" i="1" baseline="-25000" dirty="0" err="1"/>
              <a:t>i</a:t>
            </a:r>
            <a:r>
              <a:rPr lang="en-GB" i="1" baseline="30000" dirty="0" err="1"/>
              <a:t>p</a:t>
            </a:r>
            <a:r>
              <a:rPr lang="en-GB" i="1" dirty="0"/>
              <a:t>) </a:t>
            </a:r>
            <a:r>
              <a:rPr lang="en-GB" dirty="0"/>
              <a:t>that map each row vector </a:t>
            </a:r>
            <a:r>
              <a:rPr lang="en-GB" i="1" dirty="0"/>
              <a:t>x</a:t>
            </a:r>
            <a:r>
              <a:rPr lang="en-GB" dirty="0"/>
              <a:t> of </a:t>
            </a:r>
            <a:r>
              <a:rPr lang="en-GB" i="1" dirty="0"/>
              <a:t>X</a:t>
            </a:r>
            <a:r>
              <a:rPr lang="en-GB" dirty="0"/>
              <a:t> to a new vector of principal component scores </a:t>
            </a:r>
            <a:r>
              <a:rPr lang="en-GB" i="1" dirty="0"/>
              <a:t>Y</a:t>
            </a:r>
            <a:r>
              <a:rPr lang="en-GB" i="1" baseline="-25000" dirty="0"/>
              <a:t>i</a:t>
            </a:r>
            <a:r>
              <a:rPr lang="en-GB" i="1" dirty="0"/>
              <a:t> = (y</a:t>
            </a:r>
            <a:r>
              <a:rPr lang="en-GB" i="1" baseline="-25000" dirty="0"/>
              <a:t>i</a:t>
            </a:r>
            <a:r>
              <a:rPr lang="en-GB" i="1" baseline="30000" dirty="0"/>
              <a:t>1</a:t>
            </a:r>
            <a:r>
              <a:rPr lang="en-GB" i="1" dirty="0"/>
              <a:t>, y</a:t>
            </a:r>
            <a:r>
              <a:rPr lang="en-GB" i="1" baseline="-25000" dirty="0"/>
              <a:t>i</a:t>
            </a:r>
            <a:r>
              <a:rPr lang="en-GB" i="1" baseline="30000" dirty="0"/>
              <a:t>2</a:t>
            </a:r>
            <a:r>
              <a:rPr lang="en-GB" i="1" dirty="0"/>
              <a:t>, …, y</a:t>
            </a:r>
            <a:r>
              <a:rPr lang="en-GB" i="1" baseline="-25000" dirty="0"/>
              <a:t>i</a:t>
            </a:r>
            <a:r>
              <a:rPr lang="en-GB" i="1" baseline="30000" dirty="0"/>
              <a:t>n</a:t>
            </a:r>
            <a:r>
              <a:rPr lang="en-GB" i="1" dirty="0"/>
              <a:t>)</a:t>
            </a:r>
            <a:r>
              <a:rPr lang="en-GB" dirty="0"/>
              <a:t>, such that the individual variables of </a:t>
            </a:r>
            <a:r>
              <a:rPr lang="en-GB" i="1" dirty="0"/>
              <a:t>Y</a:t>
            </a:r>
            <a:r>
              <a:rPr lang="en-GB" dirty="0"/>
              <a:t> considered over the data set successively inherit the </a:t>
            </a:r>
            <a:r>
              <a:rPr lang="en-GB" b="1" dirty="0"/>
              <a:t>maximum possible variance from </a:t>
            </a:r>
            <a:r>
              <a:rPr lang="en-GB" b="1" i="1" dirty="0"/>
              <a:t>x</a:t>
            </a:r>
            <a:r>
              <a:rPr lang="en-GB" dirty="0"/>
              <a:t>.</a:t>
            </a:r>
            <a:endParaRPr lang="it-IT" dirty="0"/>
          </a:p>
        </p:txBody>
      </p:sp>
      <p:sp>
        <p:nvSpPr>
          <p:cNvPr id="6" name="Text Placeholder 5">
            <a:extLst>
              <a:ext uri="{FF2B5EF4-FFF2-40B4-BE49-F238E27FC236}">
                <a16:creationId xmlns:a16="http://schemas.microsoft.com/office/drawing/2014/main" id="{53A366CD-1139-43BC-A989-D30A990CC678}"/>
              </a:ext>
            </a:extLst>
          </p:cNvPr>
          <p:cNvSpPr>
            <a:spLocks noGrp="1"/>
          </p:cNvSpPr>
          <p:nvPr>
            <p:ph type="body" sz="quarter" idx="37"/>
          </p:nvPr>
        </p:nvSpPr>
        <p:spPr/>
        <p:txBody>
          <a:bodyPr/>
          <a:lstStyle/>
          <a:p>
            <a:endParaRPr lang="it-IT"/>
          </a:p>
        </p:txBody>
      </p:sp>
      <p:pic>
        <p:nvPicPr>
          <p:cNvPr id="1026" name="Picture 2" descr="Related image">
            <a:extLst>
              <a:ext uri="{FF2B5EF4-FFF2-40B4-BE49-F238E27FC236}">
                <a16:creationId xmlns:a16="http://schemas.microsoft.com/office/drawing/2014/main" id="{6E2073A5-CB14-49C7-9EDD-4AA7D7882152}"/>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251" t="10733" r="4697" b="7916"/>
          <a:stretch/>
        </p:blipFill>
        <p:spPr bwMode="auto">
          <a:xfrm>
            <a:off x="8096860" y="2854437"/>
            <a:ext cx="3538331" cy="3196425"/>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F141865B-FBAA-4E63-98F0-9402B77A6DA5}"/>
              </a:ext>
            </a:extLst>
          </p:cNvPr>
          <p:cNvCxnSpPr>
            <a:cxnSpLocks/>
          </p:cNvCxnSpPr>
          <p:nvPr/>
        </p:nvCxnSpPr>
        <p:spPr>
          <a:xfrm flipV="1">
            <a:off x="11123916" y="4866241"/>
            <a:ext cx="355599" cy="266144"/>
          </a:xfrm>
          <a:prstGeom prst="straightConnector1">
            <a:avLst/>
          </a:prstGeom>
          <a:noFill/>
          <a:ln w="25400" cap="flat">
            <a:solidFill>
              <a:srgbClr val="00F801"/>
            </a:solidFill>
            <a:prstDash val="solid"/>
            <a:round/>
            <a:tailEnd type="triangle"/>
          </a:ln>
          <a:effectLst/>
          <a:sp3d/>
        </p:spPr>
        <p:style>
          <a:lnRef idx="0">
            <a:scrgbClr r="0" g="0" b="0"/>
          </a:lnRef>
          <a:fillRef idx="0">
            <a:scrgbClr r="0" g="0" b="0"/>
          </a:fillRef>
          <a:effectRef idx="0">
            <a:scrgbClr r="0" g="0" b="0"/>
          </a:effectRef>
          <a:fontRef idx="none"/>
        </p:style>
      </p:cxnSp>
      <p:cxnSp>
        <p:nvCxnSpPr>
          <p:cNvPr id="10" name="Straight Connector 9">
            <a:extLst>
              <a:ext uri="{FF2B5EF4-FFF2-40B4-BE49-F238E27FC236}">
                <a16:creationId xmlns:a16="http://schemas.microsoft.com/office/drawing/2014/main" id="{2837F629-A2AD-44B5-A945-D4004A8E77A7}"/>
              </a:ext>
            </a:extLst>
          </p:cNvPr>
          <p:cNvCxnSpPr/>
          <p:nvPr/>
        </p:nvCxnSpPr>
        <p:spPr>
          <a:xfrm>
            <a:off x="11123916" y="4731178"/>
            <a:ext cx="0" cy="756000"/>
          </a:xfrm>
          <a:prstGeom prst="line">
            <a:avLst/>
          </a:prstGeom>
          <a:noFill/>
          <a:ln w="19050" cap="flat">
            <a:solidFill>
              <a:srgbClr val="989898"/>
            </a:solidFill>
            <a:prstDash val="solid"/>
            <a:round/>
          </a:ln>
          <a:effectLst/>
          <a:sp3d/>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74431C4-EC62-428D-93B4-272E9FB0E868}"/>
              </a:ext>
            </a:extLst>
          </p:cNvPr>
          <p:cNvCxnSpPr>
            <a:cxnSpLocks/>
          </p:cNvCxnSpPr>
          <p:nvPr/>
        </p:nvCxnSpPr>
        <p:spPr>
          <a:xfrm>
            <a:off x="10745916" y="5132385"/>
            <a:ext cx="756000" cy="0"/>
          </a:xfrm>
          <a:prstGeom prst="line">
            <a:avLst/>
          </a:prstGeom>
          <a:noFill/>
          <a:ln w="19050" cap="flat">
            <a:solidFill>
              <a:srgbClr val="989898"/>
            </a:solidFill>
            <a:prstDash val="solid"/>
            <a:round/>
          </a:ln>
          <a:effectLst/>
          <a:sp3d/>
        </p:spPr>
        <p:style>
          <a:lnRef idx="0">
            <a:scrgbClr r="0" g="0" b="0"/>
          </a:lnRef>
          <a:fillRef idx="0">
            <a:scrgbClr r="0" g="0" b="0"/>
          </a:fillRef>
          <a:effectRef idx="0">
            <a:scrgbClr r="0" g="0" b="0"/>
          </a:effectRef>
          <a:fontRef idx="none"/>
        </p:style>
      </p:cxnSp>
      <p:sp>
        <p:nvSpPr>
          <p:cNvPr id="15" name="TextBox 14">
            <a:extLst>
              <a:ext uri="{FF2B5EF4-FFF2-40B4-BE49-F238E27FC236}">
                <a16:creationId xmlns:a16="http://schemas.microsoft.com/office/drawing/2014/main" id="{2763DFED-E5DF-4BA4-A103-36C95D629DCC}"/>
              </a:ext>
            </a:extLst>
          </p:cNvPr>
          <p:cNvSpPr txBox="1"/>
          <p:nvPr/>
        </p:nvSpPr>
        <p:spPr>
          <a:xfrm>
            <a:off x="11324493" y="4606917"/>
            <a:ext cx="226981"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200" b="1" i="1" u="none" strike="noStrike" cap="none" spc="0" normalizeH="0" baseline="0" dirty="0">
                <a:ln>
                  <a:noFill/>
                </a:ln>
                <a:solidFill>
                  <a:srgbClr val="00F801"/>
                </a:solidFill>
                <a:effectLst/>
                <a:uFillTx/>
                <a:latin typeface="Work Sans" panose="00000500000000000000" pitchFamily="2" charset="0"/>
                <a:sym typeface="Calibri"/>
              </a:rPr>
              <a:t>e</a:t>
            </a:r>
            <a:r>
              <a:rPr kumimoji="0" lang="en-GB" sz="1200" b="1" i="1" u="none" strike="noStrike" cap="none" spc="0" normalizeH="0" baseline="-25000" dirty="0">
                <a:ln>
                  <a:noFill/>
                </a:ln>
                <a:solidFill>
                  <a:srgbClr val="00F801"/>
                </a:solidFill>
                <a:effectLst/>
                <a:uFillTx/>
                <a:latin typeface="Work Sans" panose="00000500000000000000" pitchFamily="2" charset="0"/>
                <a:sym typeface="Calibri"/>
              </a:rPr>
              <a:t>1</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8FC55DB-79F7-47A7-903F-F2A49C012D48}"/>
                  </a:ext>
                </a:extLst>
              </p:cNvPr>
              <p:cNvSpPr txBox="1"/>
              <p:nvPr/>
            </p:nvSpPr>
            <p:spPr>
              <a:xfrm>
                <a:off x="8748394" y="4626565"/>
                <a:ext cx="239681" cy="223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sSubSup>
                        <m:sSubSupPr>
                          <m:ctrlPr>
                            <a:rPr kumimoji="0" lang="en-GB" sz="14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sSubSupPr>
                        <m:e>
                          <m:r>
                            <a:rPr kumimoji="0" lang="en-GB" sz="14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𝑦</m:t>
                          </m:r>
                        </m:e>
                        <m:sub>
                          <m:r>
                            <a:rPr kumimoji="0" lang="en-GB" sz="14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1</m:t>
                          </m:r>
                        </m:sub>
                        <m:sup>
                          <m:r>
                            <a:rPr kumimoji="0" lang="en-GB" sz="14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𝑘</m:t>
                          </m:r>
                        </m:sup>
                      </m:sSubSup>
                    </m:oMath>
                  </m:oMathPara>
                </a14:m>
                <a:endParaRPr kumimoji="0" lang="en-GB" sz="1400" b="0" i="0" u="none" strike="noStrike" cap="none" spc="0" normalizeH="0" baseline="0" dirty="0">
                  <a:ln>
                    <a:noFill/>
                  </a:ln>
                  <a:solidFill>
                    <a:srgbClr val="000000"/>
                  </a:solidFill>
                  <a:effectLst/>
                  <a:uFillTx/>
                  <a:ea typeface="+mj-ea"/>
                  <a:cs typeface="+mj-cs"/>
                  <a:sym typeface="Calibri"/>
                </a:endParaRPr>
              </a:p>
            </p:txBody>
          </p:sp>
        </mc:Choice>
        <mc:Fallback xmlns="">
          <p:sp>
            <p:nvSpPr>
              <p:cNvPr id="17" name="TextBox 16">
                <a:extLst>
                  <a:ext uri="{FF2B5EF4-FFF2-40B4-BE49-F238E27FC236}">
                    <a16:creationId xmlns:a16="http://schemas.microsoft.com/office/drawing/2014/main" id="{78FC55DB-79F7-47A7-903F-F2A49C012D48}"/>
                  </a:ext>
                </a:extLst>
              </p:cNvPr>
              <p:cNvSpPr txBox="1">
                <a:spLocks noRot="1" noChangeAspect="1" noMove="1" noResize="1" noEditPoints="1" noAdjustHandles="1" noChangeArrowheads="1" noChangeShapeType="1" noTextEdit="1"/>
              </p:cNvSpPr>
              <p:nvPr/>
            </p:nvSpPr>
            <p:spPr>
              <a:xfrm>
                <a:off x="8748394" y="4626565"/>
                <a:ext cx="239681" cy="223459"/>
              </a:xfrm>
              <a:prstGeom prst="rect">
                <a:avLst/>
              </a:prstGeom>
              <a:blipFill>
                <a:blip r:embed="rId4"/>
                <a:stretch>
                  <a:fillRect l="-17949" r="-5128" b="-21622"/>
                </a:stretch>
              </a:blipFill>
              <a:ln w="12700" cap="flat">
                <a:noFill/>
                <a:miter lim="400000"/>
              </a:ln>
              <a:effec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A1640A1-C5AB-4753-8D99-31A518517EED}"/>
                  </a:ext>
                </a:extLst>
              </p:cNvPr>
              <p:cNvSpPr txBox="1"/>
              <p:nvPr/>
            </p:nvSpPr>
            <p:spPr>
              <a:xfrm>
                <a:off x="9096040" y="5228899"/>
                <a:ext cx="244746" cy="223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sSup>
                        <m:sSupPr>
                          <m:ctrlPr>
                            <a:rPr kumimoji="0" lang="en-GB" sz="14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sSupPr>
                        <m:e>
                          <m:r>
                            <a:rPr kumimoji="0" lang="en-GB" sz="14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𝑥</m:t>
                          </m:r>
                        </m:e>
                        <m:sup>
                          <m:r>
                            <a:rPr kumimoji="0" lang="en-GB" sz="14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𝑘</m:t>
                          </m:r>
                        </m:sup>
                      </m:sSup>
                    </m:oMath>
                  </m:oMathPara>
                </a14:m>
                <a:endParaRPr kumimoji="0" lang="en-GB" sz="1400" b="0" i="0" u="none" strike="noStrike" cap="none" spc="0" normalizeH="0" baseline="0" dirty="0">
                  <a:ln>
                    <a:noFill/>
                  </a:ln>
                  <a:solidFill>
                    <a:srgbClr val="000000"/>
                  </a:solidFill>
                  <a:effectLst/>
                  <a:uFillTx/>
                  <a:ea typeface="+mj-ea"/>
                  <a:cs typeface="+mj-cs"/>
                  <a:sym typeface="Calibri"/>
                </a:endParaRPr>
              </a:p>
            </p:txBody>
          </p:sp>
        </mc:Choice>
        <mc:Fallback xmlns="">
          <p:sp>
            <p:nvSpPr>
              <p:cNvPr id="20" name="TextBox 19">
                <a:extLst>
                  <a:ext uri="{FF2B5EF4-FFF2-40B4-BE49-F238E27FC236}">
                    <a16:creationId xmlns:a16="http://schemas.microsoft.com/office/drawing/2014/main" id="{7A1640A1-C5AB-4753-8D99-31A518517EED}"/>
                  </a:ext>
                </a:extLst>
              </p:cNvPr>
              <p:cNvSpPr txBox="1">
                <a:spLocks noRot="1" noChangeAspect="1" noMove="1" noResize="1" noEditPoints="1" noAdjustHandles="1" noChangeArrowheads="1" noChangeShapeType="1" noTextEdit="1"/>
              </p:cNvSpPr>
              <p:nvPr/>
            </p:nvSpPr>
            <p:spPr>
              <a:xfrm>
                <a:off x="9096040" y="5228899"/>
                <a:ext cx="244746" cy="223459"/>
              </a:xfrm>
              <a:prstGeom prst="rect">
                <a:avLst/>
              </a:prstGeom>
              <a:blipFill>
                <a:blip r:embed="rId5"/>
                <a:stretch>
                  <a:fillRect l="-7500" t="-2778" r="-5000"/>
                </a:stretch>
              </a:blipFill>
              <a:ln w="12700" cap="flat">
                <a:noFill/>
                <a:miter lim="400000"/>
              </a:ln>
              <a:effectLst/>
            </p:spPr>
            <p:txBody>
              <a:bodyPr/>
              <a:lstStyle/>
              <a:p>
                <a:r>
                  <a:rPr lang="en-GB">
                    <a:noFill/>
                  </a:rPr>
                  <a:t> </a:t>
                </a:r>
              </a:p>
            </p:txBody>
          </p:sp>
        </mc:Fallback>
      </mc:AlternateContent>
      <p:sp>
        <p:nvSpPr>
          <p:cNvPr id="13" name="TextBox 12">
            <a:extLst>
              <a:ext uri="{FF2B5EF4-FFF2-40B4-BE49-F238E27FC236}">
                <a16:creationId xmlns:a16="http://schemas.microsoft.com/office/drawing/2014/main" id="{8C64A923-5A47-4DB9-BD3D-C6CDB84DE939}"/>
              </a:ext>
            </a:extLst>
          </p:cNvPr>
          <p:cNvSpPr txBox="1"/>
          <p:nvPr/>
        </p:nvSpPr>
        <p:spPr>
          <a:xfrm>
            <a:off x="11905707" y="6581005"/>
            <a:ext cx="286293"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fld id="{DA9FDCF8-0FD7-4BF7-8A5A-5D524BF6B1E5}" type="slidenum">
              <a:rPr kumimoji="0" lang="en-US" sz="1200" b="0" i="0" u="none" strike="noStrike" kern="0" cap="none" spc="0" normalizeH="0" baseline="0" noProof="0" smtClean="0">
                <a:ln>
                  <a:noFill/>
                </a:ln>
                <a:solidFill>
                  <a:srgbClr val="000000"/>
                </a:solidFill>
                <a:effectLst/>
                <a:uLnTx/>
                <a:uFillTx/>
                <a:latin typeface="Work Sans" panose="00000500000000000000" pitchFamily="2" charset="0"/>
                <a:ea typeface="+mj-ea"/>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14</a:t>
            </a:fld>
            <a:endParaRPr kumimoji="0" lang="en-US" sz="1200" b="0" i="0" u="none" strike="noStrike" kern="0" cap="none" spc="0" normalizeH="0" baseline="0" noProof="0" dirty="0">
              <a:ln>
                <a:noFill/>
              </a:ln>
              <a:solidFill>
                <a:srgbClr val="000000"/>
              </a:solidFill>
              <a:effectLst/>
              <a:uLnTx/>
              <a:uFillTx/>
              <a:latin typeface="Work Sans" panose="00000500000000000000" pitchFamily="2" charset="0"/>
              <a:ea typeface="+mj-ea"/>
              <a:cs typeface="Calibri"/>
              <a:sym typeface="Calibri"/>
            </a:endParaRPr>
          </a:p>
        </p:txBody>
      </p:sp>
      <mc:AlternateContent xmlns:mc="http://schemas.openxmlformats.org/markup-compatibility/2006" xmlns:a14="http://schemas.microsoft.com/office/drawing/2010/main">
        <mc:Choice Requires="a14">
          <p:sp>
            <p:nvSpPr>
              <p:cNvPr id="14" name="Text Placeholder 1">
                <a:extLst>
                  <a:ext uri="{FF2B5EF4-FFF2-40B4-BE49-F238E27FC236}">
                    <a16:creationId xmlns:a16="http://schemas.microsoft.com/office/drawing/2014/main" id="{14A3DB8E-D6F3-4F15-851D-7EDB5E20621A}"/>
                  </a:ext>
                </a:extLst>
              </p:cNvPr>
              <p:cNvSpPr txBox="1">
                <a:spLocks/>
              </p:cNvSpPr>
              <p:nvPr/>
            </p:nvSpPr>
            <p:spPr>
              <a:xfrm>
                <a:off x="566869" y="2639832"/>
                <a:ext cx="7211717" cy="4081516"/>
              </a:xfrm>
              <a:prstGeom prst="rect">
                <a:avLst/>
              </a:prstGeom>
            </p:spPr>
            <p:txBody>
              <a:bodyPr vert="horz" lIns="0" tIns="0" rIns="0" bIns="0" rtlCol="0">
                <a:noAutofit/>
              </a:bodyPr>
              <a:lstStyle>
                <a:lvl1pPr marL="0" indent="0" algn="l" defTabSz="609585" rtl="0" eaLnBrk="1" latinLnBrk="0" hangingPunct="1">
                  <a:lnSpc>
                    <a:spcPts val="2187"/>
                  </a:lnSpc>
                  <a:spcBef>
                    <a:spcPts val="0"/>
                  </a:spcBef>
                  <a:spcAft>
                    <a:spcPts val="533"/>
                  </a:spcAft>
                  <a:buFontTx/>
                  <a:buNone/>
                  <a:defRPr sz="1600" kern="1200" baseline="0">
                    <a:solidFill>
                      <a:schemeClr val="accent1"/>
                    </a:solidFill>
                    <a:latin typeface="+mn-lt"/>
                    <a:ea typeface="+mn-ea"/>
                    <a:cs typeface="+mn-cs"/>
                  </a:defRPr>
                </a:lvl1pPr>
                <a:lvl2pPr marL="609585"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just">
                  <a:spcBef>
                    <a:spcPts val="600"/>
                  </a:spcBef>
                  <a:spcAft>
                    <a:spcPts val="600"/>
                  </a:spcAft>
                </a:pPr>
                <a:r>
                  <a:rPr lang="en-GB" b="1" dirty="0">
                    <a:solidFill>
                      <a:schemeClr val="accent1"/>
                    </a:solidFill>
                  </a:rPr>
                  <a:t>First Principal Component (PCA</a:t>
                </a:r>
                <a:r>
                  <a:rPr lang="en-GB" b="1" baseline="-25000" dirty="0">
                    <a:solidFill>
                      <a:schemeClr val="accent1"/>
                    </a:solidFill>
                  </a:rPr>
                  <a:t>1</a:t>
                </a:r>
                <a:r>
                  <a:rPr lang="en-GB" b="1" dirty="0">
                    <a:solidFill>
                      <a:schemeClr val="accent1"/>
                    </a:solidFill>
                  </a:rPr>
                  <a:t>): </a:t>
                </a:r>
                <a:r>
                  <a:rPr lang="en-GB" b="1" i="1" dirty="0">
                    <a:solidFill>
                      <a:schemeClr val="accent1"/>
                    </a:solidFill>
                  </a:rPr>
                  <a:t>Y</a:t>
                </a:r>
                <a:r>
                  <a:rPr lang="en-GB" b="1" i="1" baseline="-25000" dirty="0">
                    <a:solidFill>
                      <a:schemeClr val="accent1"/>
                    </a:solidFill>
                  </a:rPr>
                  <a:t>1</a:t>
                </a:r>
              </a:p>
              <a:p>
                <a:pPr algn="just">
                  <a:spcAft>
                    <a:spcPts val="600"/>
                  </a:spcAft>
                </a:pPr>
                <a:r>
                  <a:rPr lang="en-US" dirty="0">
                    <a:solidFill>
                      <a:schemeClr val="accent1"/>
                    </a:solidFill>
                  </a:rPr>
                  <a:t>The linear combination of x-variables that has </a:t>
                </a:r>
                <a:r>
                  <a:rPr lang="en-US" b="1" dirty="0">
                    <a:solidFill>
                      <a:schemeClr val="accent1"/>
                    </a:solidFill>
                  </a:rPr>
                  <a:t>maximum variance</a:t>
                </a:r>
                <a:r>
                  <a:rPr lang="en-US" dirty="0">
                    <a:solidFill>
                      <a:schemeClr val="accent1"/>
                    </a:solidFill>
                  </a:rPr>
                  <a:t>, so it accounts for as much variation in the data as possible. So we choose </a:t>
                </a:r>
                <a:r>
                  <a:rPr lang="en-GB" i="1" dirty="0">
                    <a:solidFill>
                      <a:schemeClr val="accent1"/>
                    </a:solidFill>
                  </a:rPr>
                  <a:t>e</a:t>
                </a:r>
                <a:r>
                  <a:rPr lang="en-GB" i="1" baseline="-25000" dirty="0">
                    <a:solidFill>
                      <a:schemeClr val="accent1"/>
                    </a:solidFill>
                  </a:rPr>
                  <a:t>1</a:t>
                </a:r>
                <a:r>
                  <a:rPr lang="en-GB" i="1" dirty="0">
                    <a:solidFill>
                      <a:schemeClr val="accent1"/>
                    </a:solidFill>
                  </a:rPr>
                  <a:t> = (e</a:t>
                </a:r>
                <a:r>
                  <a:rPr lang="en-GB" i="1" baseline="-25000" dirty="0">
                    <a:solidFill>
                      <a:schemeClr val="accent1"/>
                    </a:solidFill>
                  </a:rPr>
                  <a:t>1</a:t>
                </a:r>
                <a:r>
                  <a:rPr lang="en-GB" i="1" baseline="30000" dirty="0">
                    <a:solidFill>
                      <a:schemeClr val="accent1"/>
                    </a:solidFill>
                  </a:rPr>
                  <a:t>1</a:t>
                </a:r>
                <a:r>
                  <a:rPr lang="en-GB" i="1" dirty="0">
                    <a:solidFill>
                      <a:schemeClr val="accent1"/>
                    </a:solidFill>
                  </a:rPr>
                  <a:t>, e</a:t>
                </a:r>
                <a:r>
                  <a:rPr lang="en-GB" i="1" baseline="-25000" dirty="0">
                    <a:solidFill>
                      <a:schemeClr val="accent1"/>
                    </a:solidFill>
                  </a:rPr>
                  <a:t>1</a:t>
                </a:r>
                <a:r>
                  <a:rPr lang="en-GB" i="1" baseline="30000" dirty="0">
                    <a:solidFill>
                      <a:schemeClr val="accent1"/>
                    </a:solidFill>
                  </a:rPr>
                  <a:t>2</a:t>
                </a:r>
                <a:r>
                  <a:rPr lang="en-GB" i="1" dirty="0">
                    <a:solidFill>
                      <a:schemeClr val="accent1"/>
                    </a:solidFill>
                  </a:rPr>
                  <a:t>, …, e</a:t>
                </a:r>
                <a:r>
                  <a:rPr lang="en-GB" i="1" baseline="-25000" dirty="0">
                    <a:solidFill>
                      <a:schemeClr val="accent1"/>
                    </a:solidFill>
                  </a:rPr>
                  <a:t>1</a:t>
                </a:r>
                <a:r>
                  <a:rPr lang="en-GB" i="1" baseline="30000" dirty="0">
                    <a:solidFill>
                      <a:schemeClr val="accent1"/>
                    </a:solidFill>
                  </a:rPr>
                  <a:t>p</a:t>
                </a:r>
                <a:r>
                  <a:rPr lang="en-GB" i="1" dirty="0">
                    <a:solidFill>
                      <a:schemeClr val="accent1"/>
                    </a:solidFill>
                  </a:rPr>
                  <a:t>)</a:t>
                </a:r>
                <a:r>
                  <a:rPr lang="en-GB" dirty="0">
                    <a:solidFill>
                      <a:schemeClr val="accent1"/>
                    </a:solidFill>
                  </a:rPr>
                  <a:t> that maximizes:</a:t>
                </a:r>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GB" sz="1200" i="1">
                          <a:solidFill>
                            <a:schemeClr val="accent1"/>
                          </a:solidFill>
                          <a:latin typeface="Cambria Math" panose="02040503050406030204" pitchFamily="18" charset="0"/>
                          <a:ea typeface="Cambria Math" panose="02040503050406030204" pitchFamily="18" charset="0"/>
                        </a:rPr>
                        <m:t>𝑣𝑎𝑟</m:t>
                      </m:r>
                      <m:d>
                        <m:dPr>
                          <m:ctrlPr>
                            <a:rPr lang="en-GB" sz="1200" i="1">
                              <a:solidFill>
                                <a:schemeClr val="accent1"/>
                              </a:solidFill>
                              <a:latin typeface="Cambria Math" panose="02040503050406030204" pitchFamily="18" charset="0"/>
                              <a:ea typeface="Cambria Math" panose="02040503050406030204" pitchFamily="18" charset="0"/>
                            </a:rPr>
                          </m:ctrlPr>
                        </m:dPr>
                        <m:e>
                          <m:sSub>
                            <m:sSubPr>
                              <m:ctrlPr>
                                <a:rPr lang="en-GB" sz="1200" i="1">
                                  <a:solidFill>
                                    <a:schemeClr val="accent1"/>
                                  </a:solidFill>
                                  <a:latin typeface="Cambria Math" panose="02040503050406030204" pitchFamily="18" charset="0"/>
                                  <a:ea typeface="Cambria Math" panose="02040503050406030204" pitchFamily="18" charset="0"/>
                                </a:rPr>
                              </m:ctrlPr>
                            </m:sSubPr>
                            <m:e>
                              <m:r>
                                <a:rPr lang="en-GB" sz="1200" i="1">
                                  <a:solidFill>
                                    <a:schemeClr val="accent1"/>
                                  </a:solidFill>
                                  <a:latin typeface="Cambria Math" panose="02040503050406030204" pitchFamily="18" charset="0"/>
                                  <a:ea typeface="Cambria Math" panose="02040503050406030204" pitchFamily="18" charset="0"/>
                                </a:rPr>
                                <m:t>𝑌</m:t>
                              </m:r>
                            </m:e>
                            <m:sub>
                              <m:r>
                                <a:rPr lang="en-GB" sz="1200" i="1">
                                  <a:solidFill>
                                    <a:schemeClr val="accent1"/>
                                  </a:solidFill>
                                  <a:latin typeface="Cambria Math" panose="02040503050406030204" pitchFamily="18" charset="0"/>
                                  <a:ea typeface="Cambria Math" panose="02040503050406030204" pitchFamily="18" charset="0"/>
                                </a:rPr>
                                <m:t>1</m:t>
                              </m:r>
                            </m:sub>
                          </m:sSub>
                        </m:e>
                      </m:d>
                      <m:r>
                        <a:rPr lang="pt-BR" sz="1200" i="1">
                          <a:solidFill>
                            <a:schemeClr val="accent1"/>
                          </a:solidFill>
                          <a:latin typeface="Cambria Math" panose="02040503050406030204" pitchFamily="18" charset="0"/>
                          <a:ea typeface="Cambria Math" panose="02040503050406030204" pitchFamily="18" charset="0"/>
                        </a:rPr>
                        <m:t>=</m:t>
                      </m:r>
                      <m:sSubSup>
                        <m:sSubSupPr>
                          <m:ctrlPr>
                            <a:rPr lang="pt-BR" sz="1200" i="1">
                              <a:solidFill>
                                <a:schemeClr val="accent1"/>
                              </a:solidFill>
                              <a:latin typeface="Cambria Math" panose="02040503050406030204" pitchFamily="18" charset="0"/>
                              <a:ea typeface="Cambria Math" panose="02040503050406030204" pitchFamily="18" charset="0"/>
                            </a:rPr>
                          </m:ctrlPr>
                        </m:sSubSupPr>
                        <m:e>
                          <m:r>
                            <a:rPr lang="en-GB" sz="1200" i="1">
                              <a:solidFill>
                                <a:schemeClr val="accent1"/>
                              </a:solidFill>
                              <a:latin typeface="Cambria Math" panose="02040503050406030204" pitchFamily="18" charset="0"/>
                              <a:ea typeface="Cambria Math" panose="02040503050406030204" pitchFamily="18" charset="0"/>
                            </a:rPr>
                            <m:t>𝑒</m:t>
                          </m:r>
                        </m:e>
                        <m:sub>
                          <m:r>
                            <a:rPr lang="en-GB" sz="1200" i="1">
                              <a:solidFill>
                                <a:schemeClr val="accent1"/>
                              </a:solidFill>
                              <a:latin typeface="Cambria Math" panose="02040503050406030204" pitchFamily="18" charset="0"/>
                              <a:ea typeface="Cambria Math" panose="02040503050406030204" pitchFamily="18" charset="0"/>
                            </a:rPr>
                            <m:t>1</m:t>
                          </m:r>
                        </m:sub>
                        <m:sup>
                          <m:r>
                            <a:rPr lang="en-GB" sz="1200" i="1">
                              <a:solidFill>
                                <a:schemeClr val="accent1"/>
                              </a:solidFill>
                              <a:latin typeface="Cambria Math" panose="02040503050406030204" pitchFamily="18" charset="0"/>
                              <a:ea typeface="Cambria Math" panose="02040503050406030204" pitchFamily="18" charset="0"/>
                            </a:rPr>
                            <m:t>𝑇</m:t>
                          </m:r>
                        </m:sup>
                      </m:sSubSup>
                      <m:r>
                        <a:rPr lang="en-GB" sz="1200" i="1">
                          <a:solidFill>
                            <a:schemeClr val="accent1"/>
                          </a:solidFill>
                          <a:latin typeface="Cambria Math" panose="02040503050406030204" pitchFamily="18" charset="0"/>
                          <a:ea typeface="Cambria Math" panose="02040503050406030204" pitchFamily="18" charset="0"/>
                        </a:rPr>
                        <m:t>⋅</m:t>
                      </m:r>
                      <m:r>
                        <a:rPr lang="pt-BR" sz="1200" i="1">
                          <a:solidFill>
                            <a:schemeClr val="accent1"/>
                          </a:solidFill>
                          <a:latin typeface="Cambria Math" panose="02040503050406030204" pitchFamily="18" charset="0"/>
                          <a:ea typeface="Cambria Math" panose="02040503050406030204" pitchFamily="18" charset="0"/>
                        </a:rPr>
                        <m:t>∑</m:t>
                      </m:r>
                      <m:sSub>
                        <m:sSubPr>
                          <m:ctrlPr>
                            <a:rPr lang="pt-BR" sz="1200" i="1">
                              <a:solidFill>
                                <a:schemeClr val="accent1"/>
                              </a:solidFill>
                              <a:latin typeface="Cambria Math" panose="02040503050406030204" pitchFamily="18" charset="0"/>
                              <a:ea typeface="Cambria Math" panose="02040503050406030204" pitchFamily="18" charset="0"/>
                            </a:rPr>
                          </m:ctrlPr>
                        </m:sSubPr>
                        <m:e>
                          <m:r>
                            <a:rPr lang="en-GB" sz="1200" i="1">
                              <a:solidFill>
                                <a:schemeClr val="accent1"/>
                              </a:solidFill>
                              <a:latin typeface="Cambria Math" panose="02040503050406030204" pitchFamily="18" charset="0"/>
                              <a:ea typeface="Cambria Math" panose="02040503050406030204" pitchFamily="18" charset="0"/>
                            </a:rPr>
                            <m:t>⋅</m:t>
                          </m:r>
                          <m:r>
                            <a:rPr lang="en-GB" sz="1200" i="1">
                              <a:solidFill>
                                <a:schemeClr val="accent1"/>
                              </a:solidFill>
                              <a:latin typeface="Cambria Math" panose="02040503050406030204" pitchFamily="18" charset="0"/>
                              <a:ea typeface="Cambria Math" panose="02040503050406030204" pitchFamily="18" charset="0"/>
                            </a:rPr>
                            <m:t>𝑒</m:t>
                          </m:r>
                        </m:e>
                        <m:sub>
                          <m:r>
                            <a:rPr lang="en-GB" sz="1200" i="1">
                              <a:solidFill>
                                <a:schemeClr val="accent1"/>
                              </a:solidFill>
                              <a:latin typeface="Cambria Math" panose="02040503050406030204" pitchFamily="18" charset="0"/>
                              <a:ea typeface="Cambria Math" panose="02040503050406030204" pitchFamily="18" charset="0"/>
                            </a:rPr>
                            <m:t>1</m:t>
                          </m:r>
                        </m:sub>
                      </m:sSub>
                      <m:r>
                        <a:rPr lang="en-GB" sz="1200" i="1">
                          <a:solidFill>
                            <a:schemeClr val="accent1"/>
                          </a:solidFill>
                          <a:latin typeface="Cambria Math" panose="02040503050406030204" pitchFamily="18" charset="0"/>
                          <a:ea typeface="Cambria Math" panose="02040503050406030204" pitchFamily="18" charset="0"/>
                        </a:rPr>
                        <m:t>         </m:t>
                      </m:r>
                      <m:r>
                        <a:rPr lang="en-GB" sz="1200" i="1">
                          <a:solidFill>
                            <a:schemeClr val="accent1"/>
                          </a:solidFill>
                          <a:latin typeface="Cambria Math" panose="02040503050406030204" pitchFamily="18" charset="0"/>
                          <a:ea typeface="Cambria Math" panose="02040503050406030204" pitchFamily="18" charset="0"/>
                        </a:rPr>
                        <m:t>𝑠</m:t>
                      </m:r>
                      <m:r>
                        <a:rPr lang="en-GB" sz="1200" i="1">
                          <a:solidFill>
                            <a:schemeClr val="accent1"/>
                          </a:solidFill>
                          <a:latin typeface="Cambria Math" panose="02040503050406030204" pitchFamily="18" charset="0"/>
                          <a:ea typeface="Cambria Math" panose="02040503050406030204" pitchFamily="18" charset="0"/>
                        </a:rPr>
                        <m:t>.</m:t>
                      </m:r>
                      <m:r>
                        <a:rPr lang="en-GB" sz="1200" i="1">
                          <a:solidFill>
                            <a:schemeClr val="accent1"/>
                          </a:solidFill>
                          <a:latin typeface="Cambria Math" panose="02040503050406030204" pitchFamily="18" charset="0"/>
                          <a:ea typeface="Cambria Math" panose="02040503050406030204" pitchFamily="18" charset="0"/>
                        </a:rPr>
                        <m:t>𝑡</m:t>
                      </m:r>
                      <m:r>
                        <a:rPr lang="en-GB" sz="1200" i="1">
                          <a:solidFill>
                            <a:schemeClr val="accent1"/>
                          </a:solidFill>
                          <a:latin typeface="Cambria Math" panose="02040503050406030204" pitchFamily="18" charset="0"/>
                          <a:ea typeface="Cambria Math" panose="02040503050406030204" pitchFamily="18" charset="0"/>
                        </a:rPr>
                        <m:t>.   </m:t>
                      </m:r>
                      <m:d>
                        <m:dPr>
                          <m:begChr m:val="‖"/>
                          <m:endChr m:val="‖"/>
                          <m:ctrlPr>
                            <a:rPr lang="en-GB" sz="1200" i="1">
                              <a:solidFill>
                                <a:schemeClr val="accent1"/>
                              </a:solidFill>
                              <a:latin typeface="Cambria Math" panose="02040503050406030204" pitchFamily="18" charset="0"/>
                              <a:ea typeface="Cambria Math" panose="02040503050406030204" pitchFamily="18" charset="0"/>
                            </a:rPr>
                          </m:ctrlPr>
                        </m:dPr>
                        <m:e>
                          <m:sSub>
                            <m:sSubPr>
                              <m:ctrlPr>
                                <a:rPr lang="en-GB" sz="1200" i="1">
                                  <a:solidFill>
                                    <a:schemeClr val="accent1"/>
                                  </a:solidFill>
                                  <a:latin typeface="Cambria Math" panose="02040503050406030204" pitchFamily="18" charset="0"/>
                                  <a:ea typeface="Cambria Math" panose="02040503050406030204" pitchFamily="18" charset="0"/>
                                </a:rPr>
                              </m:ctrlPr>
                            </m:sSubPr>
                            <m:e>
                              <m:r>
                                <a:rPr lang="en-GB" sz="1200" i="1">
                                  <a:solidFill>
                                    <a:schemeClr val="accent1"/>
                                  </a:solidFill>
                                  <a:latin typeface="Cambria Math" panose="02040503050406030204" pitchFamily="18" charset="0"/>
                                  <a:ea typeface="Cambria Math" panose="02040503050406030204" pitchFamily="18" charset="0"/>
                                </a:rPr>
                                <m:t>𝑒</m:t>
                              </m:r>
                            </m:e>
                            <m:sub>
                              <m:r>
                                <a:rPr lang="en-GB" sz="1200" i="1">
                                  <a:solidFill>
                                    <a:schemeClr val="accent1"/>
                                  </a:solidFill>
                                  <a:latin typeface="Cambria Math" panose="02040503050406030204" pitchFamily="18" charset="0"/>
                                  <a:ea typeface="Cambria Math" panose="02040503050406030204" pitchFamily="18" charset="0"/>
                                </a:rPr>
                                <m:t>1</m:t>
                              </m:r>
                            </m:sub>
                          </m:sSub>
                        </m:e>
                      </m:d>
                      <m:r>
                        <a:rPr lang="en-GB" sz="1200" i="1">
                          <a:solidFill>
                            <a:schemeClr val="accent1"/>
                          </a:solidFill>
                          <a:latin typeface="Cambria Math" panose="02040503050406030204" pitchFamily="18" charset="0"/>
                          <a:ea typeface="Cambria Math" panose="02040503050406030204" pitchFamily="18" charset="0"/>
                        </a:rPr>
                        <m:t>=1</m:t>
                      </m:r>
                    </m:oMath>
                  </m:oMathPara>
                </a14:m>
                <a:endParaRPr lang="en-GB" sz="1200" dirty="0">
                  <a:solidFill>
                    <a:schemeClr val="accent1"/>
                  </a:solidFill>
                  <a:ea typeface="Cambria Math" panose="02040503050406030204" pitchFamily="18" charset="0"/>
                </a:endParaRPr>
              </a:p>
              <a:p>
                <a:pPr algn="just">
                  <a:spcBef>
                    <a:spcPts val="1200"/>
                  </a:spcBef>
                </a:pPr>
                <a:r>
                  <a:rPr lang="en-GB" b="1" dirty="0" err="1">
                    <a:solidFill>
                      <a:schemeClr val="accent1"/>
                    </a:solidFill>
                  </a:rPr>
                  <a:t>i-th</a:t>
                </a:r>
                <a:r>
                  <a:rPr lang="en-GB" b="1" dirty="0">
                    <a:solidFill>
                      <a:schemeClr val="accent1"/>
                    </a:solidFill>
                  </a:rPr>
                  <a:t> Principal Component (</a:t>
                </a:r>
                <a:r>
                  <a:rPr lang="en-GB" b="1" dirty="0" err="1">
                    <a:solidFill>
                      <a:schemeClr val="accent1"/>
                    </a:solidFill>
                  </a:rPr>
                  <a:t>PCA</a:t>
                </a:r>
                <a:r>
                  <a:rPr lang="en-GB" b="1" baseline="-25000" dirty="0" err="1">
                    <a:solidFill>
                      <a:schemeClr val="accent1"/>
                    </a:solidFill>
                  </a:rPr>
                  <a:t>i</a:t>
                </a:r>
                <a:r>
                  <a:rPr lang="en-GB" b="1" dirty="0">
                    <a:solidFill>
                      <a:schemeClr val="accent1"/>
                    </a:solidFill>
                  </a:rPr>
                  <a:t>): </a:t>
                </a:r>
                <a:r>
                  <a:rPr lang="en-GB" b="1" i="1" dirty="0">
                    <a:solidFill>
                      <a:schemeClr val="accent1"/>
                    </a:solidFill>
                  </a:rPr>
                  <a:t>Y</a:t>
                </a:r>
                <a:r>
                  <a:rPr lang="en-GB" b="1" i="1" baseline="-25000" dirty="0">
                    <a:solidFill>
                      <a:schemeClr val="accent1"/>
                    </a:solidFill>
                  </a:rPr>
                  <a:t>i</a:t>
                </a:r>
              </a:p>
              <a:p>
                <a:pPr algn="just">
                  <a:spcBef>
                    <a:spcPts val="600"/>
                  </a:spcBef>
                  <a:spcAft>
                    <a:spcPts val="900"/>
                  </a:spcAft>
                </a:pPr>
                <a:r>
                  <a:rPr lang="en-US" dirty="0">
                    <a:solidFill>
                      <a:schemeClr val="accent1"/>
                    </a:solidFill>
                  </a:rPr>
                  <a:t>The linear combination of x-variables that accounts for as much of the </a:t>
                </a:r>
                <a:r>
                  <a:rPr lang="en-US" b="1" dirty="0">
                    <a:solidFill>
                      <a:schemeClr val="accent1"/>
                    </a:solidFill>
                  </a:rPr>
                  <a:t>remaining variance</a:t>
                </a:r>
                <a:r>
                  <a:rPr lang="en-US" dirty="0">
                    <a:solidFill>
                      <a:schemeClr val="accent1"/>
                    </a:solidFill>
                  </a:rPr>
                  <a:t> as possible, with no correlation with the other previous (i-1) principal components. So we choose </a:t>
                </a:r>
                <a:r>
                  <a:rPr lang="en-US" i="1" dirty="0" err="1">
                    <a:solidFill>
                      <a:schemeClr val="accent1"/>
                    </a:solidFill>
                  </a:rPr>
                  <a:t>e</a:t>
                </a:r>
                <a:r>
                  <a:rPr lang="en-US" i="1" baseline="-25000" dirty="0" err="1">
                    <a:solidFill>
                      <a:schemeClr val="accent1"/>
                    </a:solidFill>
                  </a:rPr>
                  <a:t>i</a:t>
                </a:r>
                <a:r>
                  <a:rPr lang="en-US" i="1" dirty="0">
                    <a:solidFill>
                      <a:schemeClr val="accent1"/>
                    </a:solidFill>
                  </a:rPr>
                  <a:t> = (</a:t>
                </a:r>
                <a:r>
                  <a:rPr lang="en-GB" i="1" dirty="0">
                    <a:solidFill>
                      <a:schemeClr val="accent1"/>
                    </a:solidFill>
                  </a:rPr>
                  <a:t>e</a:t>
                </a:r>
                <a:r>
                  <a:rPr lang="en-GB" i="1" baseline="-25000" dirty="0">
                    <a:solidFill>
                      <a:schemeClr val="accent1"/>
                    </a:solidFill>
                  </a:rPr>
                  <a:t>i</a:t>
                </a:r>
                <a:r>
                  <a:rPr lang="en-GB" i="1" baseline="30000" dirty="0">
                    <a:solidFill>
                      <a:schemeClr val="accent1"/>
                    </a:solidFill>
                  </a:rPr>
                  <a:t>1</a:t>
                </a:r>
                <a:r>
                  <a:rPr lang="en-GB" i="1" dirty="0">
                    <a:solidFill>
                      <a:schemeClr val="accent1"/>
                    </a:solidFill>
                  </a:rPr>
                  <a:t>, e</a:t>
                </a:r>
                <a:r>
                  <a:rPr lang="en-GB" i="1" baseline="-25000" dirty="0">
                    <a:solidFill>
                      <a:schemeClr val="accent1"/>
                    </a:solidFill>
                  </a:rPr>
                  <a:t>i</a:t>
                </a:r>
                <a:r>
                  <a:rPr lang="en-GB" i="1" baseline="30000" dirty="0">
                    <a:solidFill>
                      <a:schemeClr val="accent1"/>
                    </a:solidFill>
                  </a:rPr>
                  <a:t>2</a:t>
                </a:r>
                <a:r>
                  <a:rPr lang="en-GB" i="1" dirty="0">
                    <a:solidFill>
                      <a:schemeClr val="accent1"/>
                    </a:solidFill>
                  </a:rPr>
                  <a:t>, ..., </a:t>
                </a:r>
                <a:r>
                  <a:rPr lang="en-GB" i="1" dirty="0" err="1">
                    <a:solidFill>
                      <a:schemeClr val="accent1"/>
                    </a:solidFill>
                  </a:rPr>
                  <a:t>e</a:t>
                </a:r>
                <a:r>
                  <a:rPr lang="en-GB" i="1" baseline="-25000" dirty="0" err="1">
                    <a:solidFill>
                      <a:schemeClr val="accent1"/>
                    </a:solidFill>
                  </a:rPr>
                  <a:t>i</a:t>
                </a:r>
                <a:r>
                  <a:rPr lang="en-GB" i="1" baseline="30000" dirty="0" err="1">
                    <a:solidFill>
                      <a:schemeClr val="accent1"/>
                    </a:solidFill>
                  </a:rPr>
                  <a:t>p</a:t>
                </a:r>
                <a:r>
                  <a:rPr lang="en-GB" i="1" dirty="0">
                    <a:solidFill>
                      <a:schemeClr val="accent1"/>
                    </a:solidFill>
                  </a:rPr>
                  <a:t>)</a:t>
                </a:r>
                <a:r>
                  <a:rPr lang="en-GB" dirty="0">
                    <a:solidFill>
                      <a:schemeClr val="accent1"/>
                    </a:solidFill>
                  </a:rPr>
                  <a:t> that maximizes: </a:t>
                </a:r>
              </a:p>
              <a:p>
                <a:pPr algn="just">
                  <a:spcBef>
                    <a:spcPts val="600"/>
                  </a:spcBef>
                </a:pPr>
                <a14:m>
                  <m:oMathPara xmlns:m="http://schemas.openxmlformats.org/officeDocument/2006/math">
                    <m:oMathParaPr>
                      <m:jc m:val="centerGroup"/>
                    </m:oMathParaPr>
                    <m:oMath xmlns:m="http://schemas.openxmlformats.org/officeDocument/2006/math">
                      <m:r>
                        <a:rPr lang="en-GB" sz="1200" i="1">
                          <a:solidFill>
                            <a:schemeClr val="accent1"/>
                          </a:solidFill>
                          <a:latin typeface="Cambria Math" panose="02040503050406030204" pitchFamily="18" charset="0"/>
                          <a:ea typeface="Cambria Math" panose="02040503050406030204" pitchFamily="18" charset="0"/>
                        </a:rPr>
                        <m:t>𝑣𝑎𝑟</m:t>
                      </m:r>
                      <m:d>
                        <m:dPr>
                          <m:ctrlPr>
                            <a:rPr lang="en-GB" sz="1200" i="1">
                              <a:solidFill>
                                <a:schemeClr val="accent1"/>
                              </a:solidFill>
                              <a:latin typeface="Cambria Math" panose="02040503050406030204" pitchFamily="18" charset="0"/>
                              <a:ea typeface="Cambria Math" panose="02040503050406030204" pitchFamily="18" charset="0"/>
                            </a:rPr>
                          </m:ctrlPr>
                        </m:dPr>
                        <m:e>
                          <m:sSub>
                            <m:sSubPr>
                              <m:ctrlPr>
                                <a:rPr lang="en-GB" sz="1200" i="1">
                                  <a:solidFill>
                                    <a:schemeClr val="accent1"/>
                                  </a:solidFill>
                                  <a:latin typeface="Cambria Math" panose="02040503050406030204" pitchFamily="18" charset="0"/>
                                  <a:ea typeface="Cambria Math" panose="02040503050406030204" pitchFamily="18" charset="0"/>
                                </a:rPr>
                              </m:ctrlPr>
                            </m:sSubPr>
                            <m:e>
                              <m:r>
                                <a:rPr lang="en-GB" sz="1200" i="1">
                                  <a:solidFill>
                                    <a:schemeClr val="accent1"/>
                                  </a:solidFill>
                                  <a:latin typeface="Cambria Math" panose="02040503050406030204" pitchFamily="18" charset="0"/>
                                  <a:ea typeface="Cambria Math" panose="02040503050406030204" pitchFamily="18" charset="0"/>
                                </a:rPr>
                                <m:t>𝑌</m:t>
                              </m:r>
                            </m:e>
                            <m:sub>
                              <m:r>
                                <a:rPr lang="en-GB" sz="1200" i="1">
                                  <a:solidFill>
                                    <a:schemeClr val="accent1"/>
                                  </a:solidFill>
                                  <a:latin typeface="Cambria Math" panose="02040503050406030204" pitchFamily="18" charset="0"/>
                                  <a:ea typeface="Cambria Math" panose="02040503050406030204" pitchFamily="18" charset="0"/>
                                </a:rPr>
                                <m:t>𝑖</m:t>
                              </m:r>
                            </m:sub>
                          </m:sSub>
                        </m:e>
                      </m:d>
                      <m:r>
                        <a:rPr lang="pt-BR" sz="1200" i="1">
                          <a:solidFill>
                            <a:schemeClr val="accent1"/>
                          </a:solidFill>
                          <a:latin typeface="Cambria Math" panose="02040503050406030204" pitchFamily="18" charset="0"/>
                          <a:ea typeface="Cambria Math" panose="02040503050406030204" pitchFamily="18" charset="0"/>
                        </a:rPr>
                        <m:t>=</m:t>
                      </m:r>
                      <m:sSubSup>
                        <m:sSubSupPr>
                          <m:ctrlPr>
                            <a:rPr lang="pt-BR" sz="1200" i="1">
                              <a:solidFill>
                                <a:schemeClr val="accent1"/>
                              </a:solidFill>
                              <a:latin typeface="Cambria Math" panose="02040503050406030204" pitchFamily="18" charset="0"/>
                              <a:ea typeface="Cambria Math" panose="02040503050406030204" pitchFamily="18" charset="0"/>
                            </a:rPr>
                          </m:ctrlPr>
                        </m:sSubSupPr>
                        <m:e>
                          <m:r>
                            <a:rPr lang="en-GB" sz="1200" i="1">
                              <a:solidFill>
                                <a:schemeClr val="accent1"/>
                              </a:solidFill>
                              <a:latin typeface="Cambria Math" panose="02040503050406030204" pitchFamily="18" charset="0"/>
                              <a:ea typeface="Cambria Math" panose="02040503050406030204" pitchFamily="18" charset="0"/>
                            </a:rPr>
                            <m:t>𝑒</m:t>
                          </m:r>
                        </m:e>
                        <m:sub>
                          <m:r>
                            <a:rPr lang="en-GB" sz="1200" i="1">
                              <a:solidFill>
                                <a:schemeClr val="accent1"/>
                              </a:solidFill>
                              <a:latin typeface="Cambria Math" panose="02040503050406030204" pitchFamily="18" charset="0"/>
                              <a:ea typeface="Cambria Math" panose="02040503050406030204" pitchFamily="18" charset="0"/>
                            </a:rPr>
                            <m:t>𝑖</m:t>
                          </m:r>
                        </m:sub>
                        <m:sup>
                          <m:r>
                            <a:rPr lang="en-GB" sz="1200" i="1">
                              <a:solidFill>
                                <a:schemeClr val="accent1"/>
                              </a:solidFill>
                              <a:latin typeface="Cambria Math" panose="02040503050406030204" pitchFamily="18" charset="0"/>
                              <a:ea typeface="Cambria Math" panose="02040503050406030204" pitchFamily="18" charset="0"/>
                            </a:rPr>
                            <m:t>𝑇</m:t>
                          </m:r>
                        </m:sup>
                      </m:sSubSup>
                      <m:r>
                        <a:rPr lang="en-GB" sz="1200" i="1">
                          <a:solidFill>
                            <a:schemeClr val="accent1"/>
                          </a:solidFill>
                          <a:latin typeface="Cambria Math" panose="02040503050406030204" pitchFamily="18" charset="0"/>
                          <a:ea typeface="Cambria Math" panose="02040503050406030204" pitchFamily="18" charset="0"/>
                        </a:rPr>
                        <m:t>⋅</m:t>
                      </m:r>
                      <m:r>
                        <a:rPr lang="pt-BR" sz="1200" i="1">
                          <a:solidFill>
                            <a:schemeClr val="accent1"/>
                          </a:solidFill>
                          <a:latin typeface="Cambria Math" panose="02040503050406030204" pitchFamily="18" charset="0"/>
                          <a:ea typeface="Cambria Math" panose="02040503050406030204" pitchFamily="18" charset="0"/>
                        </a:rPr>
                        <m:t>∑</m:t>
                      </m:r>
                      <m:sSub>
                        <m:sSubPr>
                          <m:ctrlPr>
                            <a:rPr lang="pt-BR" sz="1200" i="1">
                              <a:solidFill>
                                <a:schemeClr val="accent1"/>
                              </a:solidFill>
                              <a:latin typeface="Cambria Math" panose="02040503050406030204" pitchFamily="18" charset="0"/>
                              <a:ea typeface="Cambria Math" panose="02040503050406030204" pitchFamily="18" charset="0"/>
                            </a:rPr>
                          </m:ctrlPr>
                        </m:sSubPr>
                        <m:e>
                          <m:r>
                            <a:rPr lang="en-GB" sz="1200" i="1">
                              <a:solidFill>
                                <a:schemeClr val="accent1"/>
                              </a:solidFill>
                              <a:latin typeface="Cambria Math" panose="02040503050406030204" pitchFamily="18" charset="0"/>
                              <a:ea typeface="Cambria Math" panose="02040503050406030204" pitchFamily="18" charset="0"/>
                            </a:rPr>
                            <m:t>⋅</m:t>
                          </m:r>
                          <m:r>
                            <a:rPr lang="en-GB" sz="1200" i="1">
                              <a:solidFill>
                                <a:schemeClr val="accent1"/>
                              </a:solidFill>
                              <a:latin typeface="Cambria Math" panose="02040503050406030204" pitchFamily="18" charset="0"/>
                              <a:ea typeface="Cambria Math" panose="02040503050406030204" pitchFamily="18" charset="0"/>
                            </a:rPr>
                            <m:t>𝑒</m:t>
                          </m:r>
                        </m:e>
                        <m:sub>
                          <m:r>
                            <a:rPr lang="en-GB" sz="1200" i="1">
                              <a:solidFill>
                                <a:schemeClr val="accent1"/>
                              </a:solidFill>
                              <a:latin typeface="Cambria Math" panose="02040503050406030204" pitchFamily="18" charset="0"/>
                              <a:ea typeface="Cambria Math" panose="02040503050406030204" pitchFamily="18" charset="0"/>
                            </a:rPr>
                            <m:t>𝑖</m:t>
                          </m:r>
                        </m:sub>
                      </m:sSub>
                      <m:r>
                        <a:rPr lang="en-GB" sz="1200" i="1">
                          <a:solidFill>
                            <a:schemeClr val="accent1"/>
                          </a:solidFill>
                          <a:latin typeface="Cambria Math" panose="02040503050406030204" pitchFamily="18" charset="0"/>
                          <a:ea typeface="Cambria Math" panose="02040503050406030204" pitchFamily="18" charset="0"/>
                        </a:rPr>
                        <m:t>         </m:t>
                      </m:r>
                      <m:r>
                        <a:rPr lang="en-GB" sz="1200" i="1">
                          <a:solidFill>
                            <a:schemeClr val="accent1"/>
                          </a:solidFill>
                          <a:latin typeface="Cambria Math" panose="02040503050406030204" pitchFamily="18" charset="0"/>
                          <a:ea typeface="Cambria Math" panose="02040503050406030204" pitchFamily="18" charset="0"/>
                        </a:rPr>
                        <m:t>𝑠</m:t>
                      </m:r>
                      <m:r>
                        <a:rPr lang="en-GB" sz="1200" i="1">
                          <a:solidFill>
                            <a:schemeClr val="accent1"/>
                          </a:solidFill>
                          <a:latin typeface="Cambria Math" panose="02040503050406030204" pitchFamily="18" charset="0"/>
                          <a:ea typeface="Cambria Math" panose="02040503050406030204" pitchFamily="18" charset="0"/>
                        </a:rPr>
                        <m:t>.</m:t>
                      </m:r>
                      <m:r>
                        <a:rPr lang="en-GB" sz="1200" i="1">
                          <a:solidFill>
                            <a:schemeClr val="accent1"/>
                          </a:solidFill>
                          <a:latin typeface="Cambria Math" panose="02040503050406030204" pitchFamily="18" charset="0"/>
                          <a:ea typeface="Cambria Math" panose="02040503050406030204" pitchFamily="18" charset="0"/>
                        </a:rPr>
                        <m:t>𝑡</m:t>
                      </m:r>
                      <m:r>
                        <a:rPr lang="en-GB" sz="1200" i="1">
                          <a:solidFill>
                            <a:schemeClr val="accent1"/>
                          </a:solidFill>
                          <a:latin typeface="Cambria Math" panose="02040503050406030204" pitchFamily="18" charset="0"/>
                          <a:ea typeface="Cambria Math" panose="02040503050406030204" pitchFamily="18" charset="0"/>
                        </a:rPr>
                        <m:t>.   </m:t>
                      </m:r>
                      <m:d>
                        <m:dPr>
                          <m:begChr m:val="‖"/>
                          <m:endChr m:val="‖"/>
                          <m:ctrlPr>
                            <a:rPr lang="en-GB" sz="1200" i="1">
                              <a:solidFill>
                                <a:schemeClr val="accent1"/>
                              </a:solidFill>
                              <a:latin typeface="Cambria Math" panose="02040503050406030204" pitchFamily="18" charset="0"/>
                              <a:ea typeface="Cambria Math" panose="02040503050406030204" pitchFamily="18" charset="0"/>
                            </a:rPr>
                          </m:ctrlPr>
                        </m:dPr>
                        <m:e>
                          <m:sSub>
                            <m:sSubPr>
                              <m:ctrlPr>
                                <a:rPr lang="en-GB" sz="1200" i="1">
                                  <a:solidFill>
                                    <a:schemeClr val="accent1"/>
                                  </a:solidFill>
                                  <a:latin typeface="Cambria Math" panose="02040503050406030204" pitchFamily="18" charset="0"/>
                                  <a:ea typeface="Cambria Math" panose="02040503050406030204" pitchFamily="18" charset="0"/>
                                </a:rPr>
                              </m:ctrlPr>
                            </m:sSubPr>
                            <m:e>
                              <m:r>
                                <a:rPr lang="en-GB" sz="1200" i="1">
                                  <a:solidFill>
                                    <a:schemeClr val="accent1"/>
                                  </a:solidFill>
                                  <a:latin typeface="Cambria Math" panose="02040503050406030204" pitchFamily="18" charset="0"/>
                                  <a:ea typeface="Cambria Math" panose="02040503050406030204" pitchFamily="18" charset="0"/>
                                </a:rPr>
                                <m:t>𝑒</m:t>
                              </m:r>
                            </m:e>
                            <m:sub>
                              <m:r>
                                <a:rPr lang="en-GB" sz="1200" i="1">
                                  <a:solidFill>
                                    <a:schemeClr val="accent1"/>
                                  </a:solidFill>
                                  <a:latin typeface="Cambria Math" panose="02040503050406030204" pitchFamily="18" charset="0"/>
                                  <a:ea typeface="Cambria Math" panose="02040503050406030204" pitchFamily="18" charset="0"/>
                                </a:rPr>
                                <m:t>𝑖</m:t>
                              </m:r>
                            </m:sub>
                          </m:sSub>
                        </m:e>
                      </m:d>
                      <m:r>
                        <a:rPr lang="en-GB" sz="1200" i="1">
                          <a:solidFill>
                            <a:schemeClr val="accent1"/>
                          </a:solidFill>
                          <a:latin typeface="Cambria Math" panose="02040503050406030204" pitchFamily="18" charset="0"/>
                          <a:ea typeface="Cambria Math" panose="02040503050406030204" pitchFamily="18" charset="0"/>
                        </a:rPr>
                        <m:t>=1     </m:t>
                      </m:r>
                      <m:r>
                        <m:rPr>
                          <m:sty m:val="p"/>
                        </m:rPr>
                        <a:rPr lang="en-GB" sz="1200">
                          <a:solidFill>
                            <a:schemeClr val="accent1"/>
                          </a:solidFill>
                          <a:latin typeface="Cambria Math" panose="02040503050406030204" pitchFamily="18" charset="0"/>
                          <a:ea typeface="Cambria Math" panose="02040503050406030204" pitchFamily="18" charset="0"/>
                        </a:rPr>
                        <m:t>and</m:t>
                      </m:r>
                      <m:r>
                        <a:rPr lang="en-GB" sz="1200" i="1">
                          <a:solidFill>
                            <a:schemeClr val="accent1"/>
                          </a:solidFill>
                          <a:latin typeface="Cambria Math" panose="02040503050406030204" pitchFamily="18" charset="0"/>
                          <a:ea typeface="Cambria Math" panose="02040503050406030204" pitchFamily="18" charset="0"/>
                        </a:rPr>
                        <m:t>     </m:t>
                      </m:r>
                      <m:r>
                        <a:rPr lang="en-GB" sz="1200" i="1">
                          <a:solidFill>
                            <a:schemeClr val="accent1"/>
                          </a:solidFill>
                          <a:latin typeface="Cambria Math" panose="02040503050406030204" pitchFamily="18" charset="0"/>
                          <a:ea typeface="Cambria Math" panose="02040503050406030204" pitchFamily="18" charset="0"/>
                        </a:rPr>
                        <m:t>𝑐𝑜𝑣</m:t>
                      </m:r>
                      <m:d>
                        <m:dPr>
                          <m:ctrlPr>
                            <a:rPr lang="en-GB" sz="1200" i="1">
                              <a:solidFill>
                                <a:schemeClr val="accent1"/>
                              </a:solidFill>
                              <a:latin typeface="Cambria Math" panose="02040503050406030204" pitchFamily="18" charset="0"/>
                              <a:ea typeface="Cambria Math" panose="02040503050406030204" pitchFamily="18" charset="0"/>
                            </a:rPr>
                          </m:ctrlPr>
                        </m:dPr>
                        <m:e>
                          <m:sSub>
                            <m:sSubPr>
                              <m:ctrlPr>
                                <a:rPr lang="en-GB" sz="1200" i="1">
                                  <a:solidFill>
                                    <a:schemeClr val="accent1"/>
                                  </a:solidFill>
                                  <a:latin typeface="Cambria Math" panose="02040503050406030204" pitchFamily="18" charset="0"/>
                                  <a:ea typeface="Cambria Math" panose="02040503050406030204" pitchFamily="18" charset="0"/>
                                </a:rPr>
                              </m:ctrlPr>
                            </m:sSubPr>
                            <m:e>
                              <m:r>
                                <a:rPr lang="en-GB" sz="1200" i="1">
                                  <a:solidFill>
                                    <a:schemeClr val="accent1"/>
                                  </a:solidFill>
                                  <a:latin typeface="Cambria Math" panose="02040503050406030204" pitchFamily="18" charset="0"/>
                                  <a:ea typeface="Cambria Math" panose="02040503050406030204" pitchFamily="18" charset="0"/>
                                </a:rPr>
                                <m:t>𝑌</m:t>
                              </m:r>
                            </m:e>
                            <m:sub>
                              <m:r>
                                <a:rPr lang="en-GB" sz="1200" i="1">
                                  <a:solidFill>
                                    <a:schemeClr val="accent1"/>
                                  </a:solidFill>
                                  <a:latin typeface="Cambria Math" panose="02040503050406030204" pitchFamily="18" charset="0"/>
                                  <a:ea typeface="Cambria Math" panose="02040503050406030204" pitchFamily="18" charset="0"/>
                                </a:rPr>
                                <m:t>𝑖</m:t>
                              </m:r>
                            </m:sub>
                          </m:sSub>
                          <m:r>
                            <a:rPr lang="en-GB" sz="1200" i="1">
                              <a:solidFill>
                                <a:schemeClr val="accent1"/>
                              </a:solidFill>
                              <a:latin typeface="Cambria Math" panose="02040503050406030204" pitchFamily="18" charset="0"/>
                              <a:ea typeface="Cambria Math" panose="02040503050406030204" pitchFamily="18" charset="0"/>
                            </a:rPr>
                            <m:t>, </m:t>
                          </m:r>
                          <m:sSub>
                            <m:sSubPr>
                              <m:ctrlPr>
                                <a:rPr lang="en-GB" sz="1200" i="1">
                                  <a:solidFill>
                                    <a:schemeClr val="accent1"/>
                                  </a:solidFill>
                                  <a:latin typeface="Cambria Math" panose="02040503050406030204" pitchFamily="18" charset="0"/>
                                  <a:ea typeface="Cambria Math" panose="02040503050406030204" pitchFamily="18" charset="0"/>
                                </a:rPr>
                              </m:ctrlPr>
                            </m:sSubPr>
                            <m:e>
                              <m:r>
                                <a:rPr lang="en-GB" sz="1200" i="1">
                                  <a:solidFill>
                                    <a:schemeClr val="accent1"/>
                                  </a:solidFill>
                                  <a:latin typeface="Cambria Math" panose="02040503050406030204" pitchFamily="18" charset="0"/>
                                  <a:ea typeface="Cambria Math" panose="02040503050406030204" pitchFamily="18" charset="0"/>
                                </a:rPr>
                                <m:t>𝑌</m:t>
                              </m:r>
                            </m:e>
                            <m:sub>
                              <m:r>
                                <a:rPr lang="en-GB" sz="1200" i="1">
                                  <a:solidFill>
                                    <a:schemeClr val="accent1"/>
                                  </a:solidFill>
                                  <a:latin typeface="Cambria Math" panose="02040503050406030204" pitchFamily="18" charset="0"/>
                                  <a:ea typeface="Cambria Math" panose="02040503050406030204" pitchFamily="18" charset="0"/>
                                </a:rPr>
                                <m:t>𝑗</m:t>
                              </m:r>
                            </m:sub>
                          </m:sSub>
                        </m:e>
                      </m:d>
                      <m:r>
                        <a:rPr lang="en-GB" sz="1200" i="1">
                          <a:solidFill>
                            <a:schemeClr val="accent1"/>
                          </a:solidFill>
                          <a:latin typeface="Cambria Math" panose="02040503050406030204" pitchFamily="18" charset="0"/>
                          <a:ea typeface="Cambria Math" panose="02040503050406030204" pitchFamily="18" charset="0"/>
                        </a:rPr>
                        <m:t>=0   ∀ </m:t>
                      </m:r>
                      <m:r>
                        <a:rPr lang="en-GB" sz="1200" i="1">
                          <a:solidFill>
                            <a:schemeClr val="accent1"/>
                          </a:solidFill>
                          <a:latin typeface="Cambria Math" panose="02040503050406030204" pitchFamily="18" charset="0"/>
                          <a:ea typeface="Cambria Math" panose="02040503050406030204" pitchFamily="18" charset="0"/>
                        </a:rPr>
                        <m:t>𝑗</m:t>
                      </m:r>
                      <m:r>
                        <a:rPr lang="en-GB" sz="1200" i="1">
                          <a:solidFill>
                            <a:schemeClr val="accent1"/>
                          </a:solidFill>
                          <a:latin typeface="Cambria Math" panose="02040503050406030204" pitchFamily="18" charset="0"/>
                          <a:ea typeface="Cambria Math" panose="02040503050406030204" pitchFamily="18" charset="0"/>
                        </a:rPr>
                        <m:t>&lt;</m:t>
                      </m:r>
                      <m:r>
                        <a:rPr lang="en-GB" sz="1200" i="1">
                          <a:solidFill>
                            <a:schemeClr val="accent1"/>
                          </a:solidFill>
                          <a:latin typeface="Cambria Math" panose="02040503050406030204" pitchFamily="18" charset="0"/>
                          <a:ea typeface="Cambria Math" panose="02040503050406030204" pitchFamily="18" charset="0"/>
                        </a:rPr>
                        <m:t>𝑖</m:t>
                      </m:r>
                    </m:oMath>
                  </m:oMathPara>
                </a14:m>
                <a:endParaRPr lang="en-GB" sz="1200" dirty="0">
                  <a:solidFill>
                    <a:schemeClr val="accent1"/>
                  </a:solidFill>
                  <a:ea typeface="Cambria Math" panose="02040503050406030204" pitchFamily="18" charset="0"/>
                </a:endParaRPr>
              </a:p>
              <a:p>
                <a:endParaRPr lang="it-IT" dirty="0">
                  <a:solidFill>
                    <a:schemeClr val="accent1"/>
                  </a:solidFill>
                </a:endParaRPr>
              </a:p>
            </p:txBody>
          </p:sp>
        </mc:Choice>
        <mc:Fallback xmlns="">
          <p:sp>
            <p:nvSpPr>
              <p:cNvPr id="14" name="Text Placeholder 1">
                <a:extLst>
                  <a:ext uri="{FF2B5EF4-FFF2-40B4-BE49-F238E27FC236}">
                    <a16:creationId xmlns:a16="http://schemas.microsoft.com/office/drawing/2014/main" id="{14A3DB8E-D6F3-4F15-851D-7EDB5E20621A}"/>
                  </a:ext>
                </a:extLst>
              </p:cNvPr>
              <p:cNvSpPr txBox="1">
                <a:spLocks noRot="1" noChangeAspect="1" noMove="1" noResize="1" noEditPoints="1" noAdjustHandles="1" noChangeArrowheads="1" noChangeShapeType="1" noTextEdit="1"/>
              </p:cNvSpPr>
              <p:nvPr/>
            </p:nvSpPr>
            <p:spPr>
              <a:xfrm>
                <a:off x="566869" y="2639832"/>
                <a:ext cx="7211717" cy="4081516"/>
              </a:xfrm>
              <a:prstGeom prst="rect">
                <a:avLst/>
              </a:prstGeom>
              <a:blipFill>
                <a:blip r:embed="rId6"/>
                <a:stretch>
                  <a:fillRect l="-1775" t="-1194" r="-1691"/>
                </a:stretch>
              </a:blipFill>
            </p:spPr>
            <p:txBody>
              <a:bodyPr/>
              <a:lstStyle/>
              <a:p>
                <a:r>
                  <a:rPr lang="it-IT">
                    <a:noFill/>
                  </a:rPr>
                  <a:t> </a:t>
                </a:r>
              </a:p>
            </p:txBody>
          </p:sp>
        </mc:Fallback>
      </mc:AlternateContent>
    </p:spTree>
    <p:extLst>
      <p:ext uri="{BB962C8B-B14F-4D97-AF65-F5344CB8AC3E}">
        <p14:creationId xmlns:p14="http://schemas.microsoft.com/office/powerpoint/2010/main" val="4055850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a:grpSpLocks/>
          </p:cNvGrpSpPr>
          <p:nvPr/>
        </p:nvGrpSpPr>
        <p:grpSpPr bwMode="auto">
          <a:xfrm>
            <a:off x="9882810" y="3286656"/>
            <a:ext cx="1003444" cy="512147"/>
            <a:chOff x="4579938" y="2429479"/>
            <a:chExt cx="2603500" cy="1304925"/>
          </a:xfrm>
        </p:grpSpPr>
        <p:sp>
          <p:nvSpPr>
            <p:cNvPr id="22" name="Freeform 7"/>
            <p:cNvSpPr>
              <a:spLocks/>
            </p:cNvSpPr>
            <p:nvPr/>
          </p:nvSpPr>
          <p:spPr bwMode="auto">
            <a:xfrm>
              <a:off x="4579938" y="2429479"/>
              <a:ext cx="2598737" cy="1300163"/>
            </a:xfrm>
            <a:custGeom>
              <a:avLst/>
              <a:gdLst/>
              <a:ahLst/>
              <a:cxnLst>
                <a:cxn ang="0">
                  <a:pos x="0" y="347"/>
                </a:cxn>
                <a:cxn ang="0">
                  <a:pos x="347" y="0"/>
                </a:cxn>
                <a:cxn ang="0">
                  <a:pos x="693" y="347"/>
                </a:cxn>
                <a:cxn ang="0">
                  <a:pos x="0" y="347"/>
                </a:cxn>
              </a:cxnLst>
              <a:rect l="0" t="0" r="r" b="b"/>
              <a:pathLst>
                <a:path w="693" h="347">
                  <a:moveTo>
                    <a:pt x="0" y="347"/>
                  </a:moveTo>
                  <a:cubicBezTo>
                    <a:pt x="0" y="156"/>
                    <a:pt x="155" y="0"/>
                    <a:pt x="347" y="0"/>
                  </a:cubicBezTo>
                  <a:cubicBezTo>
                    <a:pt x="538" y="0"/>
                    <a:pt x="693" y="156"/>
                    <a:pt x="693" y="347"/>
                  </a:cubicBezTo>
                  <a:lnTo>
                    <a:pt x="0" y="347"/>
                  </a:lnTo>
                  <a:close/>
                </a:path>
              </a:pathLst>
            </a:custGeom>
            <a:solidFill>
              <a:srgbClr val="0560B3"/>
            </a:solidFill>
            <a:ln w="9525" cap="flat" cmpd="sng" algn="ctr">
              <a:solidFill>
                <a:srgbClr val="01568F"/>
              </a:solidFill>
              <a:prstDash val="solid"/>
              <a:round/>
              <a:headEnd type="none" w="med" len="med"/>
              <a:tailEnd type="none" w="med" len="med"/>
            </a:ln>
            <a:effectLst>
              <a:outerShdw blurRad="38100" dist="25400" dir="5400000" algn="t" rotWithShape="0">
                <a:prstClr val="black">
                  <a:alpha val="27000"/>
                </a:prstClr>
              </a:outerShdw>
            </a:effectLst>
          </p:spPr>
          <p:txBody>
            <a:bodyPr lIns="82124" tIns="41061" rIns="82124" bIns="41061" anchor="ctr"/>
            <a:lstStyle>
              <a:defPPr>
                <a:defRPr lang="en-US"/>
              </a:defPPr>
              <a:lvl1pPr algn="l" rtl="0" eaLnBrk="0" fontAlgn="base" hangingPunct="0">
                <a:spcBef>
                  <a:spcPct val="0"/>
                </a:spcBef>
                <a:spcAft>
                  <a:spcPct val="0"/>
                </a:spcAft>
                <a:defRPr kern="1200">
                  <a:solidFill>
                    <a:schemeClr val="tx1"/>
                  </a:solidFill>
                  <a:latin typeface="HelveticaNeueLT Std"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HelveticaNeueLT Std"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HelveticaNeueLT Std"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HelveticaNeueLT Std"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HelveticaNeueLT Std"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HelveticaNeueLT Std"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HelveticaNeueLT Std"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HelveticaNeueLT Std"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HelveticaNeueLT Std" pitchFamily="34" charset="0"/>
                  <a:ea typeface="+mn-ea"/>
                  <a:cs typeface="Arial" panose="020B0604020202020204" pitchFamily="34" charset="0"/>
                </a:defRPr>
              </a:lvl9pPr>
            </a:lstStyle>
            <a:p>
              <a:pPr algn="ctr" defTabSz="814388">
                <a:lnSpc>
                  <a:spcPct val="90000"/>
                </a:lnSpc>
                <a:defRPr/>
              </a:pPr>
              <a:endParaRPr lang="en-US" sz="2400" dirty="0">
                <a:solidFill>
                  <a:schemeClr val="accent1"/>
                </a:solidFill>
                <a:latin typeface="+mn-lt"/>
                <a:cs typeface="+mn-cs"/>
              </a:endParaRPr>
            </a:p>
          </p:txBody>
        </p:sp>
        <p:sp>
          <p:nvSpPr>
            <p:cNvPr id="23" name="Freeform 11"/>
            <p:cNvSpPr>
              <a:spLocks/>
            </p:cNvSpPr>
            <p:nvPr/>
          </p:nvSpPr>
          <p:spPr bwMode="auto">
            <a:xfrm>
              <a:off x="5195888" y="2539016"/>
              <a:ext cx="1987550" cy="1195388"/>
            </a:xfrm>
            <a:custGeom>
              <a:avLst/>
              <a:gdLst>
                <a:gd name="T0" fmla="*/ 530 w 530"/>
                <a:gd name="T1" fmla="*/ 319 h 319"/>
                <a:gd name="T2" fmla="*/ 0 w 530"/>
                <a:gd name="T3" fmla="*/ 319 h 319"/>
                <a:gd name="T4" fmla="*/ 319 w 530"/>
                <a:gd name="T5" fmla="*/ 0 h 319"/>
                <a:gd name="T6" fmla="*/ 530 w 530"/>
                <a:gd name="T7" fmla="*/ 319 h 3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0" h="319">
                  <a:moveTo>
                    <a:pt x="530" y="319"/>
                  </a:moveTo>
                  <a:cubicBezTo>
                    <a:pt x="0" y="319"/>
                    <a:pt x="0" y="319"/>
                    <a:pt x="0" y="319"/>
                  </a:cubicBezTo>
                  <a:cubicBezTo>
                    <a:pt x="319" y="0"/>
                    <a:pt x="319" y="0"/>
                    <a:pt x="319" y="0"/>
                  </a:cubicBezTo>
                  <a:cubicBezTo>
                    <a:pt x="443" y="53"/>
                    <a:pt x="530" y="176"/>
                    <a:pt x="530" y="319"/>
                  </a:cubicBezTo>
                  <a:close/>
                </a:path>
              </a:pathLst>
            </a:custGeom>
            <a:gradFill rotWithShape="0">
              <a:gsLst>
                <a:gs pos="0">
                  <a:srgbClr val="01315D">
                    <a:alpha val="28000"/>
                  </a:srgbClr>
                </a:gs>
                <a:gs pos="100000">
                  <a:srgbClr val="FFFFFF">
                    <a:alpha val="0"/>
                  </a:srgb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HelveticaNeueLT Std"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HelveticaNeueLT Std"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HelveticaNeueLT Std"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HelveticaNeueLT Std"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HelveticaNeueLT Std"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HelveticaNeueLT Std"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HelveticaNeueLT Std"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HelveticaNeueLT Std"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HelveticaNeueLT Std" pitchFamily="34" charset="0"/>
                  <a:ea typeface="+mn-ea"/>
                  <a:cs typeface="Arial" panose="020B0604020202020204" pitchFamily="34" charset="0"/>
                </a:defRPr>
              </a:lvl9pPr>
            </a:lstStyle>
            <a:p>
              <a:endParaRPr lang="it-IT">
                <a:solidFill>
                  <a:schemeClr val="accent1"/>
                </a:solidFill>
                <a:latin typeface="+mn-lt"/>
              </a:endParaRPr>
            </a:p>
          </p:txBody>
        </p:sp>
      </p:grpSp>
      <p:grpSp>
        <p:nvGrpSpPr>
          <p:cNvPr id="11" name="Group 10"/>
          <p:cNvGrpSpPr>
            <a:grpSpLocks/>
          </p:cNvGrpSpPr>
          <p:nvPr/>
        </p:nvGrpSpPr>
        <p:grpSpPr bwMode="auto">
          <a:xfrm>
            <a:off x="8881201" y="3798803"/>
            <a:ext cx="1001609" cy="512770"/>
            <a:chOff x="1971676" y="3739958"/>
            <a:chExt cx="2598738" cy="1306512"/>
          </a:xfrm>
        </p:grpSpPr>
        <p:sp>
          <p:nvSpPr>
            <p:cNvPr id="20" name="Freeform 6"/>
            <p:cNvSpPr>
              <a:spLocks/>
            </p:cNvSpPr>
            <p:nvPr/>
          </p:nvSpPr>
          <p:spPr bwMode="auto">
            <a:xfrm>
              <a:off x="1971676" y="3739958"/>
              <a:ext cx="2598738" cy="1301749"/>
            </a:xfrm>
            <a:custGeom>
              <a:avLst/>
              <a:gdLst/>
              <a:ahLst/>
              <a:cxnLst>
                <a:cxn ang="0">
                  <a:pos x="693" y="0"/>
                </a:cxn>
                <a:cxn ang="0">
                  <a:pos x="346" y="347"/>
                </a:cxn>
                <a:cxn ang="0">
                  <a:pos x="0" y="0"/>
                </a:cxn>
                <a:cxn ang="0">
                  <a:pos x="693" y="0"/>
                </a:cxn>
              </a:cxnLst>
              <a:rect l="0" t="0" r="r" b="b"/>
              <a:pathLst>
                <a:path w="693" h="347">
                  <a:moveTo>
                    <a:pt x="693" y="0"/>
                  </a:moveTo>
                  <a:cubicBezTo>
                    <a:pt x="693" y="191"/>
                    <a:pt x="538" y="347"/>
                    <a:pt x="346" y="347"/>
                  </a:cubicBezTo>
                  <a:cubicBezTo>
                    <a:pt x="155" y="347"/>
                    <a:pt x="0" y="191"/>
                    <a:pt x="0" y="0"/>
                  </a:cubicBezTo>
                  <a:lnTo>
                    <a:pt x="693" y="0"/>
                  </a:lnTo>
                  <a:close/>
                </a:path>
              </a:pathLst>
            </a:custGeom>
            <a:solidFill>
              <a:srgbClr val="08A7EE"/>
            </a:solidFill>
            <a:ln w="9525" cap="flat" cmpd="sng" algn="ctr">
              <a:solidFill>
                <a:srgbClr val="0195F9"/>
              </a:solidFill>
              <a:prstDash val="solid"/>
              <a:round/>
              <a:headEnd type="none" w="med" len="med"/>
              <a:tailEnd type="none" w="med" len="med"/>
            </a:ln>
            <a:effectLst>
              <a:outerShdw blurRad="38100" dist="25400" dir="5400000" algn="t" rotWithShape="0">
                <a:prstClr val="black">
                  <a:alpha val="27000"/>
                </a:prstClr>
              </a:outerShdw>
            </a:effectLst>
          </p:spPr>
          <p:txBody>
            <a:bodyPr lIns="82124" tIns="41061" rIns="82124" bIns="41061" anchor="ctr"/>
            <a:lstStyle>
              <a:defPPr>
                <a:defRPr lang="en-US"/>
              </a:defPPr>
              <a:lvl1pPr algn="l" rtl="0" eaLnBrk="0" fontAlgn="base" hangingPunct="0">
                <a:spcBef>
                  <a:spcPct val="0"/>
                </a:spcBef>
                <a:spcAft>
                  <a:spcPct val="0"/>
                </a:spcAft>
                <a:defRPr kern="1200">
                  <a:solidFill>
                    <a:schemeClr val="tx1"/>
                  </a:solidFill>
                  <a:latin typeface="HelveticaNeueLT Std"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HelveticaNeueLT Std"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HelveticaNeueLT Std"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HelveticaNeueLT Std"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HelveticaNeueLT Std"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HelveticaNeueLT Std"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HelveticaNeueLT Std"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HelveticaNeueLT Std"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HelveticaNeueLT Std" pitchFamily="34" charset="0"/>
                  <a:ea typeface="+mn-ea"/>
                  <a:cs typeface="Arial" panose="020B0604020202020204" pitchFamily="34" charset="0"/>
                </a:defRPr>
              </a:lvl9pPr>
            </a:lstStyle>
            <a:p>
              <a:pPr algn="ctr" defTabSz="814388">
                <a:lnSpc>
                  <a:spcPct val="90000"/>
                </a:lnSpc>
                <a:defRPr/>
              </a:pPr>
              <a:endParaRPr lang="en-US" dirty="0">
                <a:solidFill>
                  <a:schemeClr val="accent1"/>
                </a:solidFill>
                <a:latin typeface="+mn-lt"/>
                <a:cs typeface="+mn-cs"/>
              </a:endParaRPr>
            </a:p>
          </p:txBody>
        </p:sp>
        <p:sp>
          <p:nvSpPr>
            <p:cNvPr id="21" name="Freeform 13"/>
            <p:cNvSpPr>
              <a:spLocks/>
            </p:cNvSpPr>
            <p:nvPr/>
          </p:nvSpPr>
          <p:spPr bwMode="auto">
            <a:xfrm>
              <a:off x="2736056" y="3744720"/>
              <a:ext cx="1833563" cy="1301750"/>
            </a:xfrm>
            <a:custGeom>
              <a:avLst/>
              <a:gdLst>
                <a:gd name="T0" fmla="*/ 489 w 489"/>
                <a:gd name="T1" fmla="*/ 0 h 347"/>
                <a:gd name="T2" fmla="*/ 142 w 489"/>
                <a:gd name="T3" fmla="*/ 347 h 347"/>
                <a:gd name="T4" fmla="*/ 0 w 489"/>
                <a:gd name="T5" fmla="*/ 316 h 347"/>
                <a:gd name="T6" fmla="*/ 316 w 489"/>
                <a:gd name="T7" fmla="*/ 0 h 347"/>
                <a:gd name="T8" fmla="*/ 489 w 489"/>
                <a:gd name="T9" fmla="*/ 0 h 3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9" h="347">
                  <a:moveTo>
                    <a:pt x="489" y="0"/>
                  </a:moveTo>
                  <a:cubicBezTo>
                    <a:pt x="489" y="191"/>
                    <a:pt x="334" y="347"/>
                    <a:pt x="142" y="347"/>
                  </a:cubicBezTo>
                  <a:cubicBezTo>
                    <a:pt x="92" y="347"/>
                    <a:pt x="43" y="336"/>
                    <a:pt x="0" y="316"/>
                  </a:cubicBezTo>
                  <a:cubicBezTo>
                    <a:pt x="316" y="0"/>
                    <a:pt x="316" y="0"/>
                    <a:pt x="316" y="0"/>
                  </a:cubicBezTo>
                  <a:lnTo>
                    <a:pt x="489" y="0"/>
                  </a:lnTo>
                  <a:close/>
                </a:path>
              </a:pathLst>
            </a:custGeom>
            <a:gradFill rotWithShape="0">
              <a:gsLst>
                <a:gs pos="0">
                  <a:srgbClr val="01315D">
                    <a:alpha val="28000"/>
                  </a:srgbClr>
                </a:gs>
                <a:gs pos="100000">
                  <a:srgbClr val="FFFFFF">
                    <a:alpha val="0"/>
                  </a:srgb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HelveticaNeueLT Std"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HelveticaNeueLT Std"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HelveticaNeueLT Std"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HelveticaNeueLT Std"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HelveticaNeueLT Std"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HelveticaNeueLT Std"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HelveticaNeueLT Std"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HelveticaNeueLT Std"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HelveticaNeueLT Std" pitchFamily="34" charset="0"/>
                  <a:ea typeface="+mn-ea"/>
                  <a:cs typeface="Arial" panose="020B0604020202020204" pitchFamily="34" charset="0"/>
                </a:defRPr>
              </a:lvl9pPr>
            </a:lstStyle>
            <a:p>
              <a:endParaRPr lang="it-IT">
                <a:solidFill>
                  <a:schemeClr val="accent1"/>
                </a:solidFill>
                <a:latin typeface="+mn-lt"/>
              </a:endParaRPr>
            </a:p>
          </p:txBody>
        </p:sp>
      </p:grpSp>
      <p:sp>
        <p:nvSpPr>
          <p:cNvPr id="12" name="Oval 11"/>
          <p:cNvSpPr>
            <a:spLocks noChangeArrowheads="1"/>
          </p:cNvSpPr>
          <p:nvPr/>
        </p:nvSpPr>
        <p:spPr bwMode="auto">
          <a:xfrm>
            <a:off x="9371453" y="3286656"/>
            <a:ext cx="984476" cy="1002487"/>
          </a:xfrm>
          <a:prstGeom prst="ellipse">
            <a:avLst/>
          </a:prstGeom>
          <a:solidFill>
            <a:srgbClr val="777777"/>
          </a:solidFill>
          <a:ln w="9525" cap="flat" cmpd="sng" algn="ctr">
            <a:solidFill>
              <a:srgbClr val="606060"/>
            </a:solidFill>
            <a:prstDash val="solid"/>
            <a:round/>
            <a:headEnd type="none" w="med" len="med"/>
            <a:tailEnd type="none" w="med" len="med"/>
          </a:ln>
          <a:effectLst>
            <a:outerShdw blurRad="50800" dist="25400" dir="5400000" algn="ctr" rotWithShape="0">
              <a:srgbClr val="000000">
                <a:alpha val="26667"/>
              </a:srgbClr>
            </a:outerShdw>
          </a:effectLst>
        </p:spPr>
        <p:txBody>
          <a:bodyPr lIns="82124" tIns="41061" rIns="82124" bIns="41061" anchor="ctr"/>
          <a:lstStyle>
            <a:defPPr>
              <a:defRPr lang="en-US"/>
            </a:defPPr>
            <a:lvl1pPr algn="l" rtl="0" eaLnBrk="0" fontAlgn="base" hangingPunct="0">
              <a:spcBef>
                <a:spcPct val="0"/>
              </a:spcBef>
              <a:spcAft>
                <a:spcPct val="0"/>
              </a:spcAft>
              <a:defRPr kern="1200">
                <a:solidFill>
                  <a:schemeClr val="tx1"/>
                </a:solidFill>
                <a:latin typeface="HelveticaNeueLT Std"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HelveticaNeueLT Std"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HelveticaNeueLT Std"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HelveticaNeueLT Std"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HelveticaNeueLT Std"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HelveticaNeueLT Std"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HelveticaNeueLT Std"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HelveticaNeueLT Std"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HelveticaNeueLT Std" pitchFamily="34" charset="0"/>
                <a:ea typeface="+mn-ea"/>
                <a:cs typeface="Arial" panose="020B0604020202020204" pitchFamily="34" charset="0"/>
              </a:defRPr>
            </a:lvl9pPr>
          </a:lstStyle>
          <a:p>
            <a:pPr algn="ctr" defTabSz="814388">
              <a:defRPr/>
            </a:pPr>
            <a:r>
              <a:rPr lang="en-US" b="1" dirty="0">
                <a:solidFill>
                  <a:schemeClr val="bg1"/>
                </a:solidFill>
                <a:latin typeface="+mn-lt"/>
                <a:cs typeface="+mn-cs"/>
              </a:rPr>
              <a:t>PCA</a:t>
            </a:r>
          </a:p>
        </p:txBody>
      </p:sp>
      <p:grpSp>
        <p:nvGrpSpPr>
          <p:cNvPr id="13" name="Group 12"/>
          <p:cNvGrpSpPr>
            <a:grpSpLocks/>
          </p:cNvGrpSpPr>
          <p:nvPr/>
        </p:nvGrpSpPr>
        <p:grpSpPr bwMode="auto">
          <a:xfrm>
            <a:off x="10358822" y="3330654"/>
            <a:ext cx="1440000" cy="466280"/>
            <a:chOff x="228211" y="910994"/>
            <a:chExt cx="2809512" cy="1188061"/>
          </a:xfrm>
        </p:grpSpPr>
        <p:cxnSp>
          <p:nvCxnSpPr>
            <p:cNvPr id="18" name="Straight Arrow Connector 17"/>
            <p:cNvCxnSpPr/>
            <p:nvPr/>
          </p:nvCxnSpPr>
          <p:spPr bwMode="auto">
            <a:xfrm>
              <a:off x="228211" y="2099055"/>
              <a:ext cx="2389525" cy="0"/>
            </a:xfrm>
            <a:prstGeom prst="straightConnector1">
              <a:avLst/>
            </a:prstGeom>
            <a:solidFill>
              <a:schemeClr val="accent1"/>
            </a:solidFill>
            <a:ln w="19050" cap="flat" cmpd="sng" algn="ctr">
              <a:solidFill>
                <a:srgbClr val="9B9B9B"/>
              </a:solidFill>
              <a:prstDash val="solid"/>
              <a:round/>
              <a:headEnd type="none" w="med" len="med"/>
              <a:tailEnd type="oval"/>
            </a:ln>
            <a:effectLst>
              <a:outerShdw blurRad="12700" dist="12700" dir="5400000" algn="t" rotWithShape="0">
                <a:srgbClr val="000000">
                  <a:alpha val="49804"/>
                </a:srgbClr>
              </a:outerShdw>
            </a:effectLst>
          </p:spPr>
        </p:cxnSp>
        <p:sp>
          <p:nvSpPr>
            <p:cNvPr id="19" name="TextBox 31"/>
            <p:cNvSpPr txBox="1">
              <a:spLocks noChangeArrowheads="1"/>
            </p:cNvSpPr>
            <p:nvPr/>
          </p:nvSpPr>
          <p:spPr bwMode="auto">
            <a:xfrm>
              <a:off x="234015" y="910994"/>
              <a:ext cx="2803708" cy="1176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nchor="b">
              <a:spAutoFit/>
            </a:bodyPr>
            <a:lstStyle>
              <a:defPPr>
                <a:defRPr lang="en-US"/>
              </a:defPPr>
              <a:lvl1pPr algn="l" rtl="0" eaLnBrk="0" fontAlgn="base" hangingPunct="0">
                <a:spcBef>
                  <a:spcPct val="0"/>
                </a:spcBef>
                <a:spcAft>
                  <a:spcPct val="0"/>
                </a:spcAft>
                <a:defRPr kern="1200">
                  <a:solidFill>
                    <a:schemeClr val="tx1"/>
                  </a:solidFill>
                  <a:latin typeface="HelveticaNeueLT Std"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HelveticaNeueLT Std"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HelveticaNeueLT Std"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HelveticaNeueLT Std"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HelveticaNeueLT Std"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HelveticaNeueLT Std"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HelveticaNeueLT Std"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HelveticaNeueLT Std"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HelveticaNeueLT Std" pitchFamily="34" charset="0"/>
                  <a:ea typeface="+mn-ea"/>
                  <a:cs typeface="Arial" panose="020B0604020202020204" pitchFamily="34" charset="0"/>
                </a:defRPr>
              </a:lvl9pPr>
            </a:lstStyle>
            <a:p>
              <a:pPr eaLnBrk="1" hangingPunct="1"/>
              <a:endParaRPr lang="en-US" altLang="it-IT" sz="2400" dirty="0">
                <a:solidFill>
                  <a:schemeClr val="accent1"/>
                </a:solidFill>
                <a:latin typeface="+mn-lt"/>
              </a:endParaRPr>
            </a:p>
          </p:txBody>
        </p:sp>
      </p:grpSp>
      <p:grpSp>
        <p:nvGrpSpPr>
          <p:cNvPr id="15" name="Group 14"/>
          <p:cNvGrpSpPr>
            <a:grpSpLocks/>
          </p:cNvGrpSpPr>
          <p:nvPr/>
        </p:nvGrpSpPr>
        <p:grpSpPr bwMode="auto">
          <a:xfrm>
            <a:off x="7941240" y="3311203"/>
            <a:ext cx="1440000" cy="466280"/>
            <a:chOff x="6111692" y="3391768"/>
            <a:chExt cx="2803709" cy="1188061"/>
          </a:xfrm>
        </p:grpSpPr>
        <p:cxnSp>
          <p:nvCxnSpPr>
            <p:cNvPr id="16" name="Straight Arrow Connector 15"/>
            <p:cNvCxnSpPr/>
            <p:nvPr/>
          </p:nvCxnSpPr>
          <p:spPr bwMode="auto">
            <a:xfrm>
              <a:off x="6673704" y="4579829"/>
              <a:ext cx="2241697" cy="0"/>
            </a:xfrm>
            <a:prstGeom prst="straightConnector1">
              <a:avLst/>
            </a:prstGeom>
            <a:solidFill>
              <a:schemeClr val="accent1"/>
            </a:solidFill>
            <a:ln w="19050" cap="flat" cmpd="sng" algn="ctr">
              <a:solidFill>
                <a:srgbClr val="9B9B9B"/>
              </a:solidFill>
              <a:prstDash val="solid"/>
              <a:round/>
              <a:headEnd type="oval" w="med" len="med"/>
              <a:tailEnd type="none"/>
            </a:ln>
            <a:effectLst>
              <a:outerShdw blurRad="12700" dist="12700" dir="5400000" algn="t" rotWithShape="0">
                <a:srgbClr val="000000">
                  <a:alpha val="49804"/>
                </a:srgbClr>
              </a:outerShdw>
            </a:effectLst>
          </p:spPr>
        </p:cxnSp>
        <p:sp>
          <p:nvSpPr>
            <p:cNvPr id="17" name="TextBox 44"/>
            <p:cNvSpPr txBox="1">
              <a:spLocks noChangeArrowheads="1"/>
            </p:cNvSpPr>
            <p:nvPr/>
          </p:nvSpPr>
          <p:spPr bwMode="auto">
            <a:xfrm>
              <a:off x="6111692" y="3391768"/>
              <a:ext cx="2803709" cy="1176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spAutoFit/>
            </a:bodyPr>
            <a:lstStyle>
              <a:defPPr>
                <a:defRPr lang="en-US"/>
              </a:defPPr>
              <a:lvl1pPr algn="l" rtl="0" eaLnBrk="0" fontAlgn="base" hangingPunct="0">
                <a:spcBef>
                  <a:spcPct val="0"/>
                </a:spcBef>
                <a:spcAft>
                  <a:spcPct val="0"/>
                </a:spcAft>
                <a:defRPr kern="1200">
                  <a:solidFill>
                    <a:schemeClr val="tx1"/>
                  </a:solidFill>
                  <a:latin typeface="HelveticaNeueLT Std"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HelveticaNeueLT Std"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HelveticaNeueLT Std"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HelveticaNeueLT Std"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HelveticaNeueLT Std"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HelveticaNeueLT Std"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HelveticaNeueLT Std"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HelveticaNeueLT Std"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HelveticaNeueLT Std" pitchFamily="34" charset="0"/>
                  <a:ea typeface="+mn-ea"/>
                  <a:cs typeface="Arial" panose="020B0604020202020204" pitchFamily="34" charset="0"/>
                </a:defRPr>
              </a:lvl9pPr>
            </a:lstStyle>
            <a:p>
              <a:pPr algn="r" eaLnBrk="1" hangingPunct="1"/>
              <a:endParaRPr lang="en-US" altLang="it-IT" sz="2400" dirty="0">
                <a:solidFill>
                  <a:schemeClr val="accent1"/>
                </a:solidFill>
                <a:latin typeface="+mn-lt"/>
              </a:endParaRPr>
            </a:p>
          </p:txBody>
        </p:sp>
      </p:grpSp>
      <p:sp>
        <p:nvSpPr>
          <p:cNvPr id="24" name="TextBox 23"/>
          <p:cNvSpPr txBox="1"/>
          <p:nvPr/>
        </p:nvSpPr>
        <p:spPr>
          <a:xfrm>
            <a:off x="8139516" y="2783482"/>
            <a:ext cx="1322314" cy="981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b">
            <a:spAutoFit/>
          </a:bodyPr>
          <a:lstStyle/>
          <a:p>
            <a:pPr algn="ctr">
              <a:lnSpc>
                <a:spcPct val="110000"/>
              </a:lnSpc>
            </a:pPr>
            <a:r>
              <a:rPr lang="en-US" sz="1050" dirty="0">
                <a:solidFill>
                  <a:schemeClr val="accent1"/>
                </a:solidFill>
                <a:latin typeface="+mn-lt"/>
              </a:rPr>
              <a:t>To obtain the simplest possible interpretation, we want </a:t>
            </a:r>
            <a:r>
              <a:rPr lang="en-US" sz="1050" i="1" dirty="0">
                <a:solidFill>
                  <a:schemeClr val="accent1"/>
                </a:solidFill>
                <a:latin typeface="+mn-lt"/>
              </a:rPr>
              <a:t>k</a:t>
            </a:r>
            <a:r>
              <a:rPr lang="en-US" sz="1050" dirty="0">
                <a:solidFill>
                  <a:schemeClr val="accent1"/>
                </a:solidFill>
                <a:latin typeface="+mn-lt"/>
              </a:rPr>
              <a:t> to be as </a:t>
            </a:r>
            <a:r>
              <a:rPr lang="en-US" sz="1050" i="1" dirty="0">
                <a:solidFill>
                  <a:schemeClr val="accent1"/>
                </a:solidFill>
                <a:latin typeface="+mn-lt"/>
              </a:rPr>
              <a:t>small</a:t>
            </a:r>
            <a:r>
              <a:rPr lang="en-US" sz="1050" dirty="0">
                <a:solidFill>
                  <a:schemeClr val="accent1"/>
                </a:solidFill>
                <a:latin typeface="+mn-lt"/>
              </a:rPr>
              <a:t> as possible</a:t>
            </a:r>
            <a:endParaRPr kumimoji="0" lang="it-IT" sz="800" b="0" i="0" u="none" strike="noStrike" cap="none" spc="0" normalizeH="0" baseline="0" dirty="0">
              <a:ln>
                <a:noFill/>
              </a:ln>
              <a:solidFill>
                <a:schemeClr val="accent1"/>
              </a:solidFill>
              <a:effectLst/>
              <a:uFillTx/>
              <a:latin typeface="+mn-lt"/>
              <a:sym typeface="Calibri"/>
            </a:endParaRPr>
          </a:p>
        </p:txBody>
      </p:sp>
      <p:sp>
        <p:nvSpPr>
          <p:cNvPr id="25" name="TextBox 24"/>
          <p:cNvSpPr txBox="1"/>
          <p:nvPr/>
        </p:nvSpPr>
        <p:spPr>
          <a:xfrm>
            <a:off x="10183947" y="3787544"/>
            <a:ext cx="1558434" cy="1158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a:lnSpc>
                <a:spcPct val="110000"/>
              </a:lnSpc>
            </a:pPr>
            <a:r>
              <a:rPr lang="en-US" sz="1050" dirty="0">
                <a:solidFill>
                  <a:schemeClr val="accent1"/>
                </a:solidFill>
                <a:latin typeface="+mn-lt"/>
              </a:rPr>
              <a:t> To avoid loss of</a:t>
            </a:r>
          </a:p>
          <a:p>
            <a:pPr algn="ctr">
              <a:lnSpc>
                <a:spcPct val="110000"/>
              </a:lnSpc>
            </a:pPr>
            <a:r>
              <a:rPr lang="en-US" sz="1050" dirty="0">
                <a:solidFill>
                  <a:schemeClr val="accent1"/>
                </a:solidFill>
                <a:latin typeface="+mn-lt"/>
              </a:rPr>
              <a:t> information, we </a:t>
            </a:r>
          </a:p>
          <a:p>
            <a:pPr algn="ctr">
              <a:lnSpc>
                <a:spcPct val="110000"/>
              </a:lnSpc>
            </a:pPr>
            <a:r>
              <a:rPr lang="en-US" sz="1050" dirty="0">
                <a:solidFill>
                  <a:schemeClr val="accent1"/>
                </a:solidFill>
                <a:latin typeface="+mn-lt"/>
              </a:rPr>
              <a:t>want the proportion of variation explained by the </a:t>
            </a:r>
            <a:r>
              <a:rPr lang="en-US" sz="1050" i="1" dirty="0">
                <a:solidFill>
                  <a:schemeClr val="accent1"/>
                </a:solidFill>
                <a:latin typeface="+mn-lt"/>
              </a:rPr>
              <a:t>first k</a:t>
            </a:r>
            <a:r>
              <a:rPr lang="en-US" sz="1050" dirty="0">
                <a:solidFill>
                  <a:schemeClr val="accent1"/>
                </a:solidFill>
                <a:latin typeface="+mn-lt"/>
              </a:rPr>
              <a:t> principal components to be </a:t>
            </a:r>
            <a:r>
              <a:rPr lang="en-US" sz="1050" i="1" dirty="0">
                <a:solidFill>
                  <a:schemeClr val="accent1"/>
                </a:solidFill>
                <a:latin typeface="+mn-lt"/>
              </a:rPr>
              <a:t>large</a:t>
            </a:r>
            <a:endParaRPr kumimoji="0" lang="it-IT" sz="800" b="0" i="1" u="none" strike="noStrike" cap="none" spc="0" normalizeH="0" baseline="0" dirty="0">
              <a:ln>
                <a:noFill/>
              </a:ln>
              <a:solidFill>
                <a:schemeClr val="accent1"/>
              </a:solidFill>
              <a:effectLst/>
              <a:uFillTx/>
              <a:latin typeface="+mn-lt"/>
              <a:sym typeface="Calibri"/>
            </a:endParaRPr>
          </a:p>
        </p:txBody>
      </p:sp>
      <p:sp>
        <p:nvSpPr>
          <p:cNvPr id="9" name="Title 8">
            <a:extLst>
              <a:ext uri="{FF2B5EF4-FFF2-40B4-BE49-F238E27FC236}">
                <a16:creationId xmlns:a16="http://schemas.microsoft.com/office/drawing/2014/main" id="{A3841A36-6B6C-4C35-93F1-56721B53AD8C}"/>
              </a:ext>
            </a:extLst>
          </p:cNvPr>
          <p:cNvSpPr>
            <a:spLocks noGrp="1"/>
          </p:cNvSpPr>
          <p:nvPr>
            <p:ph type="title"/>
          </p:nvPr>
        </p:nvSpPr>
        <p:spPr/>
        <p:txBody>
          <a:bodyPr/>
          <a:lstStyle/>
          <a:p>
            <a:pPr>
              <a:lnSpc>
                <a:spcPct val="100000"/>
              </a:lnSpc>
            </a:pPr>
            <a:r>
              <a:rPr lang="en-US" dirty="0"/>
              <a:t>PCA: how to find the coefficients</a:t>
            </a:r>
            <a:endParaRPr lang="en-GB" dirty="0"/>
          </a:p>
        </p:txBody>
      </p:sp>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B7990B0E-8314-463C-9BDF-F8B2B266C93B}"/>
                  </a:ext>
                </a:extLst>
              </p:cNvPr>
              <p:cNvSpPr>
                <a:spLocks noGrp="1"/>
              </p:cNvSpPr>
              <p:nvPr>
                <p:ph type="body" sz="quarter" idx="36"/>
              </p:nvPr>
            </p:nvSpPr>
            <p:spPr>
              <a:xfrm>
                <a:off x="566869" y="1314811"/>
                <a:ext cx="7271203" cy="4733272"/>
              </a:xfrm>
            </p:spPr>
            <p:txBody>
              <a:bodyPr/>
              <a:lstStyle/>
              <a:p>
                <a:pPr algn="just">
                  <a:spcAft>
                    <a:spcPts val="600"/>
                  </a:spcAft>
                </a:pPr>
                <a:r>
                  <a:rPr lang="en-US" dirty="0">
                    <a:solidFill>
                      <a:schemeClr val="accent1"/>
                    </a:solidFill>
                  </a:rPr>
                  <a:t>The solution involves the </a:t>
                </a:r>
                <a:r>
                  <a:rPr lang="en-US" b="1" dirty="0">
                    <a:solidFill>
                      <a:schemeClr val="accent1"/>
                    </a:solidFill>
                  </a:rPr>
                  <a:t>eigenvalues</a:t>
                </a:r>
                <a:r>
                  <a:rPr lang="en-US" dirty="0">
                    <a:solidFill>
                      <a:schemeClr val="accent1"/>
                    </a:solidFill>
                  </a:rPr>
                  <a:t> and </a:t>
                </a:r>
                <a:r>
                  <a:rPr lang="en-US" b="1" dirty="0">
                    <a:solidFill>
                      <a:schemeClr val="accent1"/>
                    </a:solidFill>
                  </a:rPr>
                  <a:t>eigenvectors</a:t>
                </a:r>
                <a:r>
                  <a:rPr lang="en-US" dirty="0">
                    <a:solidFill>
                      <a:schemeClr val="accent1"/>
                    </a:solidFill>
                  </a:rPr>
                  <a:t> of the variance-covariance matrix </a:t>
                </a:r>
                <a:r>
                  <a:rPr lang="en-GB" dirty="0">
                    <a:solidFill>
                      <a:schemeClr val="accent1"/>
                    </a:solidFill>
                  </a:rPr>
                  <a:t>∑</a:t>
                </a:r>
                <a:r>
                  <a:rPr lang="en-US" dirty="0">
                    <a:solidFill>
                      <a:schemeClr val="accent1"/>
                    </a:solidFill>
                  </a:rPr>
                  <a:t> of the feature data. </a:t>
                </a:r>
              </a:p>
              <a:p>
                <a:pPr algn="just">
                  <a:spcAft>
                    <a:spcPts val="600"/>
                  </a:spcAft>
                </a:pPr>
                <a:r>
                  <a:rPr lang="en-US" dirty="0">
                    <a:solidFill>
                      <a:schemeClr val="accent1"/>
                    </a:solidFill>
                  </a:rPr>
                  <a:t>We are going to let λ</a:t>
                </a:r>
                <a:r>
                  <a:rPr lang="en-US" baseline="-25000" dirty="0">
                    <a:solidFill>
                      <a:schemeClr val="accent1"/>
                    </a:solidFill>
                  </a:rPr>
                  <a:t>1</a:t>
                </a:r>
                <a:r>
                  <a:rPr lang="en-US" dirty="0">
                    <a:solidFill>
                      <a:schemeClr val="accent1"/>
                    </a:solidFill>
                  </a:rPr>
                  <a:t> through </a:t>
                </a:r>
                <a:r>
                  <a:rPr lang="en-US" dirty="0" err="1">
                    <a:solidFill>
                      <a:schemeClr val="accent1"/>
                    </a:solidFill>
                  </a:rPr>
                  <a:t>λ</a:t>
                </a:r>
                <a:r>
                  <a:rPr lang="en-US" i="1" baseline="-25000" dirty="0" err="1">
                    <a:solidFill>
                      <a:schemeClr val="accent1"/>
                    </a:solidFill>
                  </a:rPr>
                  <a:t>p</a:t>
                </a:r>
                <a:r>
                  <a:rPr lang="en-US" dirty="0">
                    <a:solidFill>
                      <a:schemeClr val="accent1"/>
                    </a:solidFill>
                  </a:rPr>
                  <a:t> denote the eigenvalues of the variance-covariance matrix. These are ordered so that λ</a:t>
                </a:r>
                <a:r>
                  <a:rPr lang="en-US" baseline="-25000" dirty="0">
                    <a:solidFill>
                      <a:schemeClr val="accent1"/>
                    </a:solidFill>
                  </a:rPr>
                  <a:t>1</a:t>
                </a:r>
                <a:r>
                  <a:rPr lang="en-US" dirty="0">
                    <a:solidFill>
                      <a:schemeClr val="accent1"/>
                    </a:solidFill>
                  </a:rPr>
                  <a:t> has the largest eigenvalue and </a:t>
                </a:r>
                <a:r>
                  <a:rPr lang="en-US" dirty="0" err="1">
                    <a:solidFill>
                      <a:schemeClr val="accent1"/>
                    </a:solidFill>
                  </a:rPr>
                  <a:t>λ</a:t>
                </a:r>
                <a:r>
                  <a:rPr lang="en-US" i="1" baseline="-25000" dirty="0" err="1">
                    <a:solidFill>
                      <a:schemeClr val="accent1"/>
                    </a:solidFill>
                  </a:rPr>
                  <a:t>p</a:t>
                </a:r>
                <a:r>
                  <a:rPr lang="en-US" dirty="0">
                    <a:solidFill>
                      <a:schemeClr val="accent1"/>
                    </a:solidFill>
                  </a:rPr>
                  <a:t> is the smallest. </a:t>
                </a:r>
                <a14:m>
                  <m:oMath xmlns:m="http://schemas.openxmlformats.org/officeDocument/2006/math">
                    <m:sSub>
                      <m:sSubPr>
                        <m:ctrlPr>
                          <a:rPr lang="en-US" i="1">
                            <a:solidFill>
                              <a:schemeClr val="accent1"/>
                            </a:solidFill>
                            <a:latin typeface="Cambria Math" panose="02040503050406030204" pitchFamily="18" charset="0"/>
                          </a:rPr>
                        </m:ctrlPr>
                      </m:sSubPr>
                      <m:e>
                        <m:r>
                          <a:rPr lang="it-IT" i="1">
                            <a:solidFill>
                              <a:schemeClr val="accent1"/>
                            </a:solidFill>
                            <a:latin typeface="Cambria Math" panose="02040503050406030204" pitchFamily="18" charset="0"/>
                          </a:rPr>
                          <m:t>𝑒</m:t>
                        </m:r>
                      </m:e>
                      <m:sub>
                        <m:r>
                          <a:rPr lang="it-IT" i="1">
                            <a:solidFill>
                              <a:schemeClr val="accent1"/>
                            </a:solidFill>
                            <a:latin typeface="Cambria Math" panose="02040503050406030204" pitchFamily="18" charset="0"/>
                          </a:rPr>
                          <m:t>𝑖</m:t>
                        </m:r>
                      </m:sub>
                    </m:sSub>
                    <m:r>
                      <a:rPr lang="it-IT" i="1">
                        <a:solidFill>
                          <a:schemeClr val="accent1"/>
                        </a:solidFill>
                        <a:latin typeface="Cambria Math" panose="02040503050406030204" pitchFamily="18" charset="0"/>
                      </a:rPr>
                      <m:t>,…,</m:t>
                    </m:r>
                    <m:sSub>
                      <m:sSubPr>
                        <m:ctrlPr>
                          <a:rPr lang="it-IT" i="1">
                            <a:solidFill>
                              <a:schemeClr val="accent1"/>
                            </a:solidFill>
                            <a:latin typeface="Cambria Math" panose="02040503050406030204" pitchFamily="18" charset="0"/>
                          </a:rPr>
                        </m:ctrlPr>
                      </m:sSubPr>
                      <m:e>
                        <m:r>
                          <a:rPr lang="it-IT" i="1">
                            <a:solidFill>
                              <a:schemeClr val="accent1"/>
                            </a:solidFill>
                            <a:latin typeface="Cambria Math" panose="02040503050406030204" pitchFamily="18" charset="0"/>
                          </a:rPr>
                          <m:t>𝑒</m:t>
                        </m:r>
                      </m:e>
                      <m:sub>
                        <m:r>
                          <a:rPr lang="it-IT" i="1">
                            <a:solidFill>
                              <a:schemeClr val="accent1"/>
                            </a:solidFill>
                            <a:latin typeface="Cambria Math" panose="02040503050406030204" pitchFamily="18" charset="0"/>
                          </a:rPr>
                          <m:t>𝑝</m:t>
                        </m:r>
                      </m:sub>
                    </m:sSub>
                  </m:oMath>
                </a14:m>
                <a:r>
                  <a:rPr lang="en-US" dirty="0">
                    <a:solidFill>
                      <a:schemeClr val="accent1"/>
                    </a:solidFill>
                  </a:rPr>
                  <a:t> will denote the corresponding eigenvectors.</a:t>
                </a:r>
              </a:p>
              <a:p>
                <a:pPr algn="just">
                  <a:spcBef>
                    <a:spcPts val="600"/>
                  </a:spcBef>
                </a:pPr>
                <a14:m>
                  <m:oMathPara xmlns:m="http://schemas.openxmlformats.org/officeDocument/2006/math">
                    <m:oMathParaPr>
                      <m:jc m:val="centerGroup"/>
                    </m:oMathParaPr>
                    <m:oMath xmlns:m="http://schemas.openxmlformats.org/officeDocument/2006/math">
                      <m:sSub>
                        <m:sSubPr>
                          <m:ctrlPr>
                            <a:rPr lang="en-GB" sz="1200" i="1">
                              <a:solidFill>
                                <a:schemeClr val="accent1"/>
                              </a:solidFill>
                              <a:latin typeface="Cambria Math" panose="02040503050406030204" pitchFamily="18" charset="0"/>
                              <a:sym typeface="Calibri"/>
                            </a:rPr>
                          </m:ctrlPr>
                        </m:sSubPr>
                        <m:e>
                          <m:r>
                            <a:rPr lang="en-GB" sz="1200" i="1">
                              <a:solidFill>
                                <a:schemeClr val="accent1"/>
                              </a:solidFill>
                              <a:latin typeface="Cambria Math" panose="02040503050406030204" pitchFamily="18" charset="0"/>
                              <a:ea typeface="Cambria Math" panose="02040503050406030204" pitchFamily="18" charset="0"/>
                              <a:sym typeface="Calibri"/>
                            </a:rPr>
                            <m:t>𝜆</m:t>
                          </m:r>
                        </m:e>
                        <m:sub>
                          <m:r>
                            <a:rPr lang="en-GB" sz="1200" i="1">
                              <a:solidFill>
                                <a:schemeClr val="accent1"/>
                              </a:solidFill>
                              <a:latin typeface="Cambria Math" panose="02040503050406030204" pitchFamily="18" charset="0"/>
                              <a:sym typeface="Calibri"/>
                            </a:rPr>
                            <m:t>1</m:t>
                          </m:r>
                        </m:sub>
                      </m:sSub>
                      <m:r>
                        <a:rPr lang="en-GB" sz="1200" i="1">
                          <a:solidFill>
                            <a:schemeClr val="accent1"/>
                          </a:solidFill>
                          <a:latin typeface="Cambria Math" panose="02040503050406030204" pitchFamily="18" charset="0"/>
                          <a:ea typeface="Cambria Math" panose="02040503050406030204" pitchFamily="18" charset="0"/>
                          <a:sym typeface="Calibri"/>
                        </a:rPr>
                        <m:t>≥</m:t>
                      </m:r>
                      <m:sSub>
                        <m:sSubPr>
                          <m:ctrlPr>
                            <a:rPr lang="en-GB" sz="1200" i="1">
                              <a:solidFill>
                                <a:schemeClr val="accent1"/>
                              </a:solidFill>
                              <a:latin typeface="Cambria Math" panose="02040503050406030204" pitchFamily="18" charset="0"/>
                            </a:rPr>
                          </m:ctrlPr>
                        </m:sSubPr>
                        <m:e>
                          <m:r>
                            <a:rPr lang="en-GB" sz="1200" i="1">
                              <a:solidFill>
                                <a:schemeClr val="accent1"/>
                              </a:solidFill>
                              <a:latin typeface="Cambria Math" panose="02040503050406030204" pitchFamily="18" charset="0"/>
                              <a:ea typeface="Cambria Math" panose="02040503050406030204" pitchFamily="18" charset="0"/>
                            </a:rPr>
                            <m:t>𝜆</m:t>
                          </m:r>
                        </m:e>
                        <m:sub>
                          <m:r>
                            <a:rPr lang="en-GB" sz="1200" i="1">
                              <a:solidFill>
                                <a:schemeClr val="accent1"/>
                              </a:solidFill>
                              <a:latin typeface="Cambria Math" panose="02040503050406030204" pitchFamily="18" charset="0"/>
                              <a:ea typeface="Cambria Math" panose="02040503050406030204" pitchFamily="18" charset="0"/>
                            </a:rPr>
                            <m:t>2</m:t>
                          </m:r>
                        </m:sub>
                      </m:sSub>
                      <m:r>
                        <m:rPr>
                          <m:nor/>
                        </m:rPr>
                        <a:rPr lang="en-GB" sz="1200" dirty="0">
                          <a:solidFill>
                            <a:schemeClr val="accent1"/>
                          </a:solidFill>
                          <a:ea typeface="Cambria Math" panose="02040503050406030204" pitchFamily="18" charset="0"/>
                        </a:rPr>
                        <m:t> </m:t>
                      </m:r>
                      <m:r>
                        <a:rPr lang="en-GB" sz="1200" i="1">
                          <a:solidFill>
                            <a:schemeClr val="accent1"/>
                          </a:solidFill>
                          <a:latin typeface="Cambria Math" panose="02040503050406030204" pitchFamily="18" charset="0"/>
                          <a:ea typeface="Cambria Math" panose="02040503050406030204" pitchFamily="18" charset="0"/>
                        </a:rPr>
                        <m:t>≥…</m:t>
                      </m:r>
                      <m:sSub>
                        <m:sSubPr>
                          <m:ctrlPr>
                            <a:rPr lang="en-GB" sz="1200" i="1">
                              <a:solidFill>
                                <a:schemeClr val="accent1"/>
                              </a:solidFill>
                              <a:latin typeface="Cambria Math" panose="02040503050406030204" pitchFamily="18" charset="0"/>
                            </a:rPr>
                          </m:ctrlPr>
                        </m:sSubPr>
                        <m:e>
                          <m:r>
                            <a:rPr lang="en-GB" sz="1200" i="1">
                              <a:solidFill>
                                <a:schemeClr val="accent1"/>
                              </a:solidFill>
                              <a:latin typeface="Cambria Math" panose="02040503050406030204" pitchFamily="18" charset="0"/>
                              <a:ea typeface="Cambria Math" panose="02040503050406030204" pitchFamily="18" charset="0"/>
                            </a:rPr>
                            <m:t>≥</m:t>
                          </m:r>
                          <m:r>
                            <a:rPr lang="en-GB" sz="1200" i="1">
                              <a:solidFill>
                                <a:schemeClr val="accent1"/>
                              </a:solidFill>
                              <a:latin typeface="Cambria Math" panose="02040503050406030204" pitchFamily="18" charset="0"/>
                              <a:ea typeface="Cambria Math" panose="02040503050406030204" pitchFamily="18" charset="0"/>
                            </a:rPr>
                            <m:t>𝜆</m:t>
                          </m:r>
                        </m:e>
                        <m:sub>
                          <m:r>
                            <a:rPr lang="en-GB" sz="1200" i="1">
                              <a:solidFill>
                                <a:schemeClr val="accent1"/>
                              </a:solidFill>
                              <a:latin typeface="Cambria Math" panose="02040503050406030204" pitchFamily="18" charset="0"/>
                              <a:ea typeface="Cambria Math" panose="02040503050406030204" pitchFamily="18" charset="0"/>
                            </a:rPr>
                            <m:t>𝑝</m:t>
                          </m:r>
                        </m:sub>
                      </m:sSub>
                    </m:oMath>
                  </m:oMathPara>
                </a14:m>
                <a:endParaRPr lang="en-US" sz="1200" dirty="0">
                  <a:solidFill>
                    <a:schemeClr val="accent1"/>
                  </a:solidFill>
                </a:endParaRPr>
              </a:p>
              <a:p>
                <a:pPr algn="just">
                  <a:spcBef>
                    <a:spcPts val="600"/>
                  </a:spcBef>
                  <a:spcAft>
                    <a:spcPts val="900"/>
                  </a:spcAft>
                </a:pPr>
                <a:r>
                  <a:rPr lang="en-US" dirty="0">
                    <a:solidFill>
                      <a:schemeClr val="accent1"/>
                    </a:solidFill>
                  </a:rPr>
                  <a:t>It turns out that the variance for the </a:t>
                </a:r>
                <a:r>
                  <a:rPr lang="en-US" i="1" dirty="0" err="1">
                    <a:solidFill>
                      <a:schemeClr val="accent1"/>
                    </a:solidFill>
                  </a:rPr>
                  <a:t>i-</a:t>
                </a:r>
                <a:r>
                  <a:rPr lang="en-US" dirty="0" err="1">
                    <a:solidFill>
                      <a:schemeClr val="accent1"/>
                    </a:solidFill>
                  </a:rPr>
                  <a:t>th</a:t>
                </a:r>
                <a:r>
                  <a:rPr lang="en-US" dirty="0">
                    <a:solidFill>
                      <a:schemeClr val="accent1"/>
                    </a:solidFill>
                  </a:rPr>
                  <a:t> principal component </a:t>
                </a:r>
                <a:r>
                  <a:rPr lang="en-US" b="1" i="1" dirty="0">
                    <a:solidFill>
                      <a:schemeClr val="accent1"/>
                    </a:solidFill>
                  </a:rPr>
                  <a:t>Y</a:t>
                </a:r>
                <a:r>
                  <a:rPr lang="en-US" b="1" i="1" baseline="-25000" dirty="0">
                    <a:solidFill>
                      <a:schemeClr val="accent1"/>
                    </a:solidFill>
                  </a:rPr>
                  <a:t>i</a:t>
                </a:r>
                <a:r>
                  <a:rPr lang="en-US" dirty="0">
                    <a:solidFill>
                      <a:schemeClr val="accent1"/>
                    </a:solidFill>
                  </a:rPr>
                  <a:t> is equal to the </a:t>
                </a:r>
                <a:r>
                  <a:rPr lang="en-US" i="1" dirty="0" err="1">
                    <a:solidFill>
                      <a:schemeClr val="accent1"/>
                    </a:solidFill>
                  </a:rPr>
                  <a:t>i-</a:t>
                </a:r>
                <a:r>
                  <a:rPr lang="en-US" dirty="0" err="1">
                    <a:solidFill>
                      <a:schemeClr val="accent1"/>
                    </a:solidFill>
                  </a:rPr>
                  <a:t>th</a:t>
                </a:r>
                <a:r>
                  <a:rPr lang="en-US" dirty="0">
                    <a:solidFill>
                      <a:schemeClr val="accent1"/>
                    </a:solidFill>
                  </a:rPr>
                  <a:t> eigenvalue and the principal components are uncorrelated with one another.</a:t>
                </a:r>
              </a:p>
              <a:p>
                <a:pPr algn="ctr">
                  <a:spcBef>
                    <a:spcPts val="300"/>
                  </a:spcBef>
                  <a:spcAft>
                    <a:spcPts val="300"/>
                  </a:spcAft>
                </a:pPr>
                <a14:m>
                  <m:oMathPara xmlns:m="http://schemas.openxmlformats.org/officeDocument/2006/math">
                    <m:oMathParaPr>
                      <m:jc m:val="centerGroup"/>
                    </m:oMathParaPr>
                    <m:oMath xmlns:m="http://schemas.openxmlformats.org/officeDocument/2006/math">
                      <m:r>
                        <a:rPr lang="en-GB" sz="1200" i="1">
                          <a:solidFill>
                            <a:schemeClr val="accent1"/>
                          </a:solidFill>
                          <a:latin typeface="Cambria Math" panose="02040503050406030204" pitchFamily="18" charset="0"/>
                          <a:sym typeface="Calibri"/>
                        </a:rPr>
                        <m:t>𝑣𝑎𝑟</m:t>
                      </m:r>
                      <m:d>
                        <m:dPr>
                          <m:ctrlPr>
                            <a:rPr lang="en-GB" sz="1200" i="1">
                              <a:solidFill>
                                <a:schemeClr val="accent1"/>
                              </a:solidFill>
                              <a:latin typeface="Cambria Math" panose="02040503050406030204" pitchFamily="18" charset="0"/>
                              <a:sym typeface="Calibri"/>
                            </a:rPr>
                          </m:ctrlPr>
                        </m:dPr>
                        <m:e>
                          <m:sSub>
                            <m:sSubPr>
                              <m:ctrlPr>
                                <a:rPr lang="en-GB" sz="1200" i="1">
                                  <a:solidFill>
                                    <a:schemeClr val="accent1"/>
                                  </a:solidFill>
                                  <a:latin typeface="Cambria Math" panose="02040503050406030204" pitchFamily="18" charset="0"/>
                                  <a:sym typeface="Calibri"/>
                                </a:rPr>
                              </m:ctrlPr>
                            </m:sSubPr>
                            <m:e>
                              <m:r>
                                <a:rPr lang="en-GB" sz="1200" i="1">
                                  <a:solidFill>
                                    <a:schemeClr val="accent1"/>
                                  </a:solidFill>
                                  <a:latin typeface="Cambria Math" panose="02040503050406030204" pitchFamily="18" charset="0"/>
                                  <a:sym typeface="Calibri"/>
                                </a:rPr>
                                <m:t>𝑌</m:t>
                              </m:r>
                            </m:e>
                            <m:sub>
                              <m:r>
                                <a:rPr lang="en-GB" sz="1200" i="1">
                                  <a:solidFill>
                                    <a:schemeClr val="accent1"/>
                                  </a:solidFill>
                                  <a:latin typeface="Cambria Math" panose="02040503050406030204" pitchFamily="18" charset="0"/>
                                  <a:sym typeface="Calibri"/>
                                </a:rPr>
                                <m:t>𝑖</m:t>
                              </m:r>
                            </m:sub>
                          </m:sSub>
                        </m:e>
                      </m:d>
                      <m:r>
                        <a:rPr lang="en-GB" sz="1200" i="1">
                          <a:solidFill>
                            <a:schemeClr val="accent1"/>
                          </a:solidFill>
                          <a:latin typeface="Cambria Math" panose="02040503050406030204" pitchFamily="18" charset="0"/>
                          <a:sym typeface="Calibri"/>
                        </a:rPr>
                        <m:t>=</m:t>
                      </m:r>
                      <m:r>
                        <a:rPr lang="en-GB" sz="1200" i="1">
                          <a:solidFill>
                            <a:schemeClr val="accent1"/>
                          </a:solidFill>
                          <a:latin typeface="Cambria Math" panose="02040503050406030204" pitchFamily="18" charset="0"/>
                          <a:sym typeface="Calibri"/>
                        </a:rPr>
                        <m:t>𝑣𝑎𝑟</m:t>
                      </m:r>
                      <m:d>
                        <m:dPr>
                          <m:ctrlPr>
                            <a:rPr lang="en-GB" sz="1200" i="1">
                              <a:solidFill>
                                <a:schemeClr val="accent1"/>
                              </a:solidFill>
                              <a:latin typeface="Cambria Math" panose="02040503050406030204" pitchFamily="18" charset="0"/>
                              <a:sym typeface="Calibri"/>
                            </a:rPr>
                          </m:ctrlPr>
                        </m:dPr>
                        <m:e>
                          <m:sSubSup>
                            <m:sSubSupPr>
                              <m:ctrlPr>
                                <a:rPr lang="en-GB" sz="1200" i="1">
                                  <a:solidFill>
                                    <a:schemeClr val="accent1"/>
                                  </a:solidFill>
                                  <a:latin typeface="Cambria Math" panose="02040503050406030204" pitchFamily="18" charset="0"/>
                                  <a:sym typeface="Calibri"/>
                                </a:rPr>
                              </m:ctrlPr>
                            </m:sSubSupPr>
                            <m:e>
                              <m:r>
                                <a:rPr lang="en-GB" sz="1200" i="1">
                                  <a:solidFill>
                                    <a:schemeClr val="accent1"/>
                                  </a:solidFill>
                                  <a:latin typeface="Cambria Math" panose="02040503050406030204" pitchFamily="18" charset="0"/>
                                  <a:sym typeface="Calibri"/>
                                </a:rPr>
                                <m:t>𝑒</m:t>
                              </m:r>
                            </m:e>
                            <m:sub>
                              <m:r>
                                <a:rPr lang="en-GB" sz="1200" i="1">
                                  <a:solidFill>
                                    <a:schemeClr val="accent1"/>
                                  </a:solidFill>
                                  <a:latin typeface="Cambria Math" panose="02040503050406030204" pitchFamily="18" charset="0"/>
                                  <a:sym typeface="Calibri"/>
                                </a:rPr>
                                <m:t>𝑖</m:t>
                              </m:r>
                            </m:sub>
                            <m:sup>
                              <m:r>
                                <a:rPr lang="en-GB" sz="1200" i="1">
                                  <a:solidFill>
                                    <a:schemeClr val="accent1"/>
                                  </a:solidFill>
                                  <a:latin typeface="Cambria Math" panose="02040503050406030204" pitchFamily="18" charset="0"/>
                                  <a:sym typeface="Calibri"/>
                                </a:rPr>
                                <m:t>1</m:t>
                              </m:r>
                            </m:sup>
                          </m:sSubSup>
                          <m:sSup>
                            <m:sSupPr>
                              <m:ctrlPr>
                                <a:rPr lang="en-GB" sz="1200" i="1">
                                  <a:solidFill>
                                    <a:schemeClr val="accent1"/>
                                  </a:solidFill>
                                  <a:latin typeface="Cambria Math" panose="02040503050406030204" pitchFamily="18" charset="0"/>
                                  <a:sym typeface="Calibri"/>
                                </a:rPr>
                              </m:ctrlPr>
                            </m:sSupPr>
                            <m:e>
                              <m:r>
                                <a:rPr lang="en-GB" sz="1200" i="1">
                                  <a:solidFill>
                                    <a:schemeClr val="accent1"/>
                                  </a:solidFill>
                                  <a:latin typeface="Cambria Math" panose="02040503050406030204" pitchFamily="18" charset="0"/>
                                  <a:sym typeface="Calibri"/>
                                </a:rPr>
                                <m:t>𝑋</m:t>
                              </m:r>
                            </m:e>
                            <m:sup>
                              <m:r>
                                <a:rPr lang="en-GB" sz="1200" i="1">
                                  <a:solidFill>
                                    <a:schemeClr val="accent1"/>
                                  </a:solidFill>
                                  <a:latin typeface="Cambria Math" panose="02040503050406030204" pitchFamily="18" charset="0"/>
                                  <a:sym typeface="Calibri"/>
                                </a:rPr>
                                <m:t>1</m:t>
                              </m:r>
                            </m:sup>
                          </m:sSup>
                          <m:r>
                            <a:rPr lang="en-GB" sz="1200" i="1">
                              <a:solidFill>
                                <a:schemeClr val="accent1"/>
                              </a:solidFill>
                              <a:latin typeface="Cambria Math" panose="02040503050406030204" pitchFamily="18" charset="0"/>
                              <a:sym typeface="Calibri"/>
                            </a:rPr>
                            <m:t>+</m:t>
                          </m:r>
                          <m:sSubSup>
                            <m:sSubSupPr>
                              <m:ctrlPr>
                                <a:rPr lang="en-GB" sz="1200" i="1">
                                  <a:solidFill>
                                    <a:schemeClr val="accent1"/>
                                  </a:solidFill>
                                  <a:latin typeface="Cambria Math" panose="02040503050406030204" pitchFamily="18" charset="0"/>
                                </a:rPr>
                              </m:ctrlPr>
                            </m:sSubSupPr>
                            <m:e>
                              <m:r>
                                <a:rPr lang="en-GB" sz="1200" i="1">
                                  <a:solidFill>
                                    <a:schemeClr val="accent1"/>
                                  </a:solidFill>
                                  <a:latin typeface="Cambria Math" panose="02040503050406030204" pitchFamily="18" charset="0"/>
                                </a:rPr>
                                <m:t>𝑒</m:t>
                              </m:r>
                            </m:e>
                            <m:sub>
                              <m:r>
                                <a:rPr lang="en-GB" sz="1200" i="1">
                                  <a:solidFill>
                                    <a:schemeClr val="accent1"/>
                                  </a:solidFill>
                                  <a:latin typeface="Cambria Math" panose="02040503050406030204" pitchFamily="18" charset="0"/>
                                </a:rPr>
                                <m:t>𝑖</m:t>
                              </m:r>
                            </m:sub>
                            <m:sup>
                              <m:r>
                                <a:rPr lang="en-GB" sz="1200" i="1">
                                  <a:solidFill>
                                    <a:schemeClr val="accent1"/>
                                  </a:solidFill>
                                  <a:latin typeface="Cambria Math" panose="02040503050406030204" pitchFamily="18" charset="0"/>
                                </a:rPr>
                                <m:t>2</m:t>
                              </m:r>
                            </m:sup>
                          </m:sSubSup>
                          <m:sSup>
                            <m:sSupPr>
                              <m:ctrlPr>
                                <a:rPr lang="en-GB" sz="1200" i="1">
                                  <a:solidFill>
                                    <a:schemeClr val="accent1"/>
                                  </a:solidFill>
                                  <a:latin typeface="Cambria Math" panose="02040503050406030204" pitchFamily="18" charset="0"/>
                                </a:rPr>
                              </m:ctrlPr>
                            </m:sSupPr>
                            <m:e>
                              <m:r>
                                <a:rPr lang="en-GB" sz="1200" i="1">
                                  <a:solidFill>
                                    <a:schemeClr val="accent1"/>
                                  </a:solidFill>
                                  <a:latin typeface="Cambria Math" panose="02040503050406030204" pitchFamily="18" charset="0"/>
                                </a:rPr>
                                <m:t>𝑋</m:t>
                              </m:r>
                            </m:e>
                            <m:sup>
                              <m:r>
                                <a:rPr lang="en-GB" sz="1200" i="1">
                                  <a:solidFill>
                                    <a:schemeClr val="accent1"/>
                                  </a:solidFill>
                                  <a:latin typeface="Cambria Math" panose="02040503050406030204" pitchFamily="18" charset="0"/>
                                </a:rPr>
                                <m:t>2</m:t>
                              </m:r>
                            </m:sup>
                          </m:sSup>
                          <m:r>
                            <a:rPr lang="en-GB" sz="1200" i="1">
                              <a:solidFill>
                                <a:schemeClr val="accent1"/>
                              </a:solidFill>
                              <a:latin typeface="Cambria Math" panose="02040503050406030204" pitchFamily="18" charset="0"/>
                            </a:rPr>
                            <m:t>+…</m:t>
                          </m:r>
                          <m:r>
                            <a:rPr lang="en-GB" sz="1200">
                              <a:solidFill>
                                <a:schemeClr val="accent1"/>
                              </a:solidFill>
                              <a:latin typeface="Cambria Math" panose="02040503050406030204" pitchFamily="18" charset="0"/>
                            </a:rPr>
                            <m:t>+</m:t>
                          </m:r>
                          <m:sSubSup>
                            <m:sSubSupPr>
                              <m:ctrlPr>
                                <a:rPr lang="en-GB" sz="1200" i="1">
                                  <a:solidFill>
                                    <a:schemeClr val="accent1"/>
                                  </a:solidFill>
                                  <a:latin typeface="Cambria Math" panose="02040503050406030204" pitchFamily="18" charset="0"/>
                                </a:rPr>
                              </m:ctrlPr>
                            </m:sSubSupPr>
                            <m:e>
                              <m:r>
                                <a:rPr lang="en-GB" sz="1200" i="1">
                                  <a:solidFill>
                                    <a:schemeClr val="accent1"/>
                                  </a:solidFill>
                                  <a:latin typeface="Cambria Math" panose="02040503050406030204" pitchFamily="18" charset="0"/>
                                </a:rPr>
                                <m:t>𝑒</m:t>
                              </m:r>
                            </m:e>
                            <m:sub>
                              <m:r>
                                <a:rPr lang="en-GB" sz="1200" i="1">
                                  <a:solidFill>
                                    <a:schemeClr val="accent1"/>
                                  </a:solidFill>
                                  <a:latin typeface="Cambria Math" panose="02040503050406030204" pitchFamily="18" charset="0"/>
                                </a:rPr>
                                <m:t>𝑖</m:t>
                              </m:r>
                            </m:sub>
                            <m:sup>
                              <m:r>
                                <a:rPr lang="en-GB" sz="1200" i="1">
                                  <a:solidFill>
                                    <a:schemeClr val="accent1"/>
                                  </a:solidFill>
                                  <a:latin typeface="Cambria Math" panose="02040503050406030204" pitchFamily="18" charset="0"/>
                                </a:rPr>
                                <m:t>𝑝</m:t>
                              </m:r>
                            </m:sup>
                          </m:sSubSup>
                          <m:sSup>
                            <m:sSupPr>
                              <m:ctrlPr>
                                <a:rPr lang="en-GB" sz="1200" i="1">
                                  <a:solidFill>
                                    <a:schemeClr val="accent1"/>
                                  </a:solidFill>
                                  <a:latin typeface="Cambria Math" panose="02040503050406030204" pitchFamily="18" charset="0"/>
                                </a:rPr>
                              </m:ctrlPr>
                            </m:sSupPr>
                            <m:e>
                              <m:r>
                                <a:rPr lang="en-GB" sz="1200" i="1">
                                  <a:solidFill>
                                    <a:schemeClr val="accent1"/>
                                  </a:solidFill>
                                  <a:latin typeface="Cambria Math" panose="02040503050406030204" pitchFamily="18" charset="0"/>
                                </a:rPr>
                                <m:t>𝑋</m:t>
                              </m:r>
                            </m:e>
                            <m:sup>
                              <m:r>
                                <a:rPr lang="en-GB" sz="1200" i="1">
                                  <a:solidFill>
                                    <a:schemeClr val="accent1"/>
                                  </a:solidFill>
                                  <a:latin typeface="Cambria Math" panose="02040503050406030204" pitchFamily="18" charset="0"/>
                                </a:rPr>
                                <m:t>𝑝</m:t>
                              </m:r>
                            </m:sup>
                          </m:sSup>
                        </m:e>
                      </m:d>
                      <m:r>
                        <a:rPr lang="en-GB" sz="1200" i="1">
                          <a:solidFill>
                            <a:schemeClr val="accent1"/>
                          </a:solidFill>
                          <a:latin typeface="Cambria Math" panose="02040503050406030204" pitchFamily="18" charset="0"/>
                        </a:rPr>
                        <m:t>=</m:t>
                      </m:r>
                      <m:sSub>
                        <m:sSubPr>
                          <m:ctrlPr>
                            <a:rPr lang="en-GB" sz="1200" i="1">
                              <a:solidFill>
                                <a:schemeClr val="accent1"/>
                              </a:solidFill>
                              <a:latin typeface="Cambria Math" panose="02040503050406030204" pitchFamily="18" charset="0"/>
                            </a:rPr>
                          </m:ctrlPr>
                        </m:sSubPr>
                        <m:e>
                          <m:r>
                            <a:rPr lang="en-GB" sz="1200" i="1">
                              <a:solidFill>
                                <a:schemeClr val="accent1"/>
                              </a:solidFill>
                              <a:latin typeface="Cambria Math" panose="02040503050406030204" pitchFamily="18" charset="0"/>
                              <a:ea typeface="Cambria Math" panose="02040503050406030204" pitchFamily="18" charset="0"/>
                            </a:rPr>
                            <m:t>𝜆</m:t>
                          </m:r>
                        </m:e>
                        <m:sub>
                          <m:r>
                            <a:rPr lang="en-GB" sz="1200" i="1">
                              <a:solidFill>
                                <a:schemeClr val="accent1"/>
                              </a:solidFill>
                              <a:latin typeface="Cambria Math" panose="02040503050406030204" pitchFamily="18" charset="0"/>
                              <a:ea typeface="Cambria Math" panose="02040503050406030204" pitchFamily="18" charset="0"/>
                            </a:rPr>
                            <m:t>𝑖</m:t>
                          </m:r>
                        </m:sub>
                      </m:sSub>
                      <m:r>
                        <a:rPr lang="en-GB" sz="1200" i="1">
                          <a:solidFill>
                            <a:schemeClr val="accent1"/>
                          </a:solidFill>
                          <a:latin typeface="Cambria Math" panose="02040503050406030204" pitchFamily="18" charset="0"/>
                          <a:ea typeface="Cambria Math" panose="02040503050406030204" pitchFamily="18" charset="0"/>
                        </a:rPr>
                        <m:t>                   </m:t>
                      </m:r>
                      <m:r>
                        <a:rPr lang="en-GB" sz="1200" i="1">
                          <a:solidFill>
                            <a:schemeClr val="accent1"/>
                          </a:solidFill>
                          <a:latin typeface="Cambria Math" panose="02040503050406030204" pitchFamily="18" charset="0"/>
                          <a:sym typeface="Calibri"/>
                        </a:rPr>
                        <m:t>𝑐𝑜𝑣</m:t>
                      </m:r>
                      <m:d>
                        <m:dPr>
                          <m:ctrlPr>
                            <a:rPr lang="en-GB" sz="1200" i="1">
                              <a:solidFill>
                                <a:schemeClr val="accent1"/>
                              </a:solidFill>
                              <a:latin typeface="Cambria Math" panose="02040503050406030204" pitchFamily="18" charset="0"/>
                              <a:sym typeface="Calibri"/>
                            </a:rPr>
                          </m:ctrlPr>
                        </m:dPr>
                        <m:e>
                          <m:sSub>
                            <m:sSubPr>
                              <m:ctrlPr>
                                <a:rPr lang="en-GB" sz="1200" i="1">
                                  <a:solidFill>
                                    <a:schemeClr val="accent1"/>
                                  </a:solidFill>
                                  <a:latin typeface="Cambria Math" panose="02040503050406030204" pitchFamily="18" charset="0"/>
                                  <a:sym typeface="Calibri"/>
                                </a:rPr>
                              </m:ctrlPr>
                            </m:sSubPr>
                            <m:e>
                              <m:r>
                                <a:rPr lang="en-GB" sz="1200" i="1">
                                  <a:solidFill>
                                    <a:schemeClr val="accent1"/>
                                  </a:solidFill>
                                  <a:latin typeface="Cambria Math" panose="02040503050406030204" pitchFamily="18" charset="0"/>
                                  <a:sym typeface="Calibri"/>
                                </a:rPr>
                                <m:t>𝑌</m:t>
                              </m:r>
                            </m:e>
                            <m:sub>
                              <m:r>
                                <a:rPr lang="en-GB" sz="1200" i="1">
                                  <a:solidFill>
                                    <a:schemeClr val="accent1"/>
                                  </a:solidFill>
                                  <a:latin typeface="Cambria Math" panose="02040503050406030204" pitchFamily="18" charset="0"/>
                                  <a:sym typeface="Calibri"/>
                                </a:rPr>
                                <m:t>𝑖</m:t>
                              </m:r>
                            </m:sub>
                          </m:sSub>
                          <m:r>
                            <a:rPr lang="en-GB" sz="1200" i="1">
                              <a:solidFill>
                                <a:schemeClr val="accent1"/>
                              </a:solidFill>
                              <a:latin typeface="Cambria Math" panose="02040503050406030204" pitchFamily="18" charset="0"/>
                              <a:sym typeface="Calibri"/>
                            </a:rPr>
                            <m:t>,</m:t>
                          </m:r>
                          <m:sSub>
                            <m:sSubPr>
                              <m:ctrlPr>
                                <a:rPr lang="en-GB" sz="1200" i="1">
                                  <a:solidFill>
                                    <a:schemeClr val="accent1"/>
                                  </a:solidFill>
                                  <a:latin typeface="Cambria Math" panose="02040503050406030204" pitchFamily="18" charset="0"/>
                                  <a:sym typeface="Calibri"/>
                                </a:rPr>
                              </m:ctrlPr>
                            </m:sSubPr>
                            <m:e>
                              <m:r>
                                <a:rPr lang="en-GB" sz="1200" i="1">
                                  <a:solidFill>
                                    <a:schemeClr val="accent1"/>
                                  </a:solidFill>
                                  <a:latin typeface="Cambria Math" panose="02040503050406030204" pitchFamily="18" charset="0"/>
                                  <a:sym typeface="Calibri"/>
                                </a:rPr>
                                <m:t>𝑌</m:t>
                              </m:r>
                            </m:e>
                            <m:sub>
                              <m:r>
                                <a:rPr lang="en-GB" sz="1200" i="1">
                                  <a:solidFill>
                                    <a:schemeClr val="accent1"/>
                                  </a:solidFill>
                                  <a:latin typeface="Cambria Math" panose="02040503050406030204" pitchFamily="18" charset="0"/>
                                  <a:sym typeface="Calibri"/>
                                </a:rPr>
                                <m:t>𝑗</m:t>
                              </m:r>
                            </m:sub>
                          </m:sSub>
                        </m:e>
                      </m:d>
                      <m:r>
                        <a:rPr lang="en-GB" sz="1200" i="1">
                          <a:solidFill>
                            <a:schemeClr val="accent1"/>
                          </a:solidFill>
                          <a:latin typeface="Cambria Math" panose="02040503050406030204" pitchFamily="18" charset="0"/>
                          <a:sym typeface="Calibri"/>
                        </a:rPr>
                        <m:t>=0</m:t>
                      </m:r>
                    </m:oMath>
                  </m:oMathPara>
                </a14:m>
                <a:endParaRPr lang="en-GB" sz="1200" dirty="0">
                  <a:solidFill>
                    <a:schemeClr val="accent1"/>
                  </a:solidFill>
                  <a:sym typeface="Calibri"/>
                </a:endParaRPr>
              </a:p>
              <a:p>
                <a:pPr algn="just">
                  <a:spcBef>
                    <a:spcPts val="600"/>
                  </a:spcBef>
                  <a:spcAft>
                    <a:spcPts val="900"/>
                  </a:spcAft>
                </a:pPr>
                <a:r>
                  <a:rPr lang="en-US" dirty="0">
                    <a:solidFill>
                      <a:schemeClr val="accent1"/>
                    </a:solidFill>
                  </a:rPr>
                  <a:t>The variance-covariance matrix may be written as a function of the eigenvalues and their corresponding eigenvectors. This is determined by using the </a:t>
                </a:r>
                <a:r>
                  <a:rPr lang="en-US" b="1" i="1" dirty="0">
                    <a:solidFill>
                      <a:schemeClr val="accent1"/>
                    </a:solidFill>
                  </a:rPr>
                  <a:t>Spectral Decomposition Theorem</a:t>
                </a:r>
                <a:r>
                  <a:rPr lang="en-US" dirty="0">
                    <a:solidFill>
                      <a:schemeClr val="accent1"/>
                    </a:solidFill>
                  </a:rPr>
                  <a:t>.</a:t>
                </a:r>
              </a:p>
              <a:p>
                <a:pPr algn="just">
                  <a:spcBef>
                    <a:spcPts val="600"/>
                  </a:spcBef>
                </a:pPr>
                <a14:m>
                  <m:oMathPara xmlns:m="http://schemas.openxmlformats.org/officeDocument/2006/math">
                    <m:oMathParaPr>
                      <m:jc m:val="centerGroup"/>
                    </m:oMathParaPr>
                    <m:oMath xmlns:m="http://schemas.openxmlformats.org/officeDocument/2006/math">
                      <m:r>
                        <m:rPr>
                          <m:sty m:val="p"/>
                        </m:rPr>
                        <a:rPr lang="el-GR" sz="1200" i="1">
                          <a:solidFill>
                            <a:schemeClr val="accent1"/>
                          </a:solidFill>
                          <a:latin typeface="Cambria Math" panose="02040503050406030204" pitchFamily="18" charset="0"/>
                          <a:ea typeface="Cambria Math" panose="02040503050406030204" pitchFamily="18" charset="0"/>
                          <a:sym typeface="Calibri"/>
                        </a:rPr>
                        <m:t>Σ</m:t>
                      </m:r>
                      <m:r>
                        <a:rPr lang="en-GB" sz="1200" i="1">
                          <a:solidFill>
                            <a:schemeClr val="accent1"/>
                          </a:solidFill>
                          <a:latin typeface="Cambria Math" panose="02040503050406030204" pitchFamily="18" charset="0"/>
                          <a:ea typeface="Cambria Math" panose="02040503050406030204" pitchFamily="18" charset="0"/>
                          <a:sym typeface="Calibri"/>
                        </a:rPr>
                        <m:t>=</m:t>
                      </m:r>
                      <m:sSubSup>
                        <m:sSubSupPr>
                          <m:ctrlPr>
                            <a:rPr lang="en-GB" sz="1200" i="1">
                              <a:solidFill>
                                <a:schemeClr val="accent1"/>
                              </a:solidFill>
                              <a:latin typeface="Cambria Math" panose="02040503050406030204" pitchFamily="18" charset="0"/>
                              <a:ea typeface="Cambria Math" panose="02040503050406030204" pitchFamily="18" charset="0"/>
                              <a:sym typeface="Calibri"/>
                            </a:rPr>
                          </m:ctrlPr>
                        </m:sSubSupPr>
                        <m:e>
                          <m:r>
                            <m:rPr>
                              <m:sty m:val="p"/>
                            </m:rPr>
                            <a:rPr lang="el-GR" sz="1200" i="1">
                              <a:solidFill>
                                <a:schemeClr val="accent1"/>
                              </a:solidFill>
                              <a:latin typeface="Cambria Math" panose="02040503050406030204" pitchFamily="18" charset="0"/>
                              <a:ea typeface="Cambria Math" panose="02040503050406030204" pitchFamily="18" charset="0"/>
                              <a:sym typeface="Calibri"/>
                            </a:rPr>
                            <m:t>Σ</m:t>
                          </m:r>
                        </m:e>
                        <m:sub>
                          <m:r>
                            <a:rPr lang="en-GB" sz="1200" i="1">
                              <a:solidFill>
                                <a:schemeClr val="accent1"/>
                              </a:solidFill>
                              <a:latin typeface="Cambria Math" panose="02040503050406030204" pitchFamily="18" charset="0"/>
                              <a:ea typeface="Cambria Math" panose="02040503050406030204" pitchFamily="18" charset="0"/>
                              <a:sym typeface="Calibri"/>
                            </a:rPr>
                            <m:t>𝑖</m:t>
                          </m:r>
                          <m:r>
                            <a:rPr lang="en-GB" sz="1200" i="1">
                              <a:solidFill>
                                <a:schemeClr val="accent1"/>
                              </a:solidFill>
                              <a:latin typeface="Cambria Math" panose="02040503050406030204" pitchFamily="18" charset="0"/>
                              <a:ea typeface="Cambria Math" panose="02040503050406030204" pitchFamily="18" charset="0"/>
                              <a:sym typeface="Calibri"/>
                            </a:rPr>
                            <m:t>=1</m:t>
                          </m:r>
                        </m:sub>
                        <m:sup>
                          <m:r>
                            <a:rPr lang="en-GB" sz="1200" i="1">
                              <a:solidFill>
                                <a:schemeClr val="accent1"/>
                              </a:solidFill>
                              <a:latin typeface="Cambria Math" panose="02040503050406030204" pitchFamily="18" charset="0"/>
                              <a:ea typeface="Cambria Math" panose="02040503050406030204" pitchFamily="18" charset="0"/>
                              <a:sym typeface="Calibri"/>
                            </a:rPr>
                            <m:t>𝑝</m:t>
                          </m:r>
                        </m:sup>
                      </m:sSubSup>
                      <m:sSub>
                        <m:sSubPr>
                          <m:ctrlPr>
                            <a:rPr lang="en-GB" sz="1200" i="1">
                              <a:solidFill>
                                <a:schemeClr val="accent1"/>
                              </a:solidFill>
                              <a:latin typeface="Cambria Math" panose="02040503050406030204" pitchFamily="18" charset="0"/>
                              <a:ea typeface="Cambria Math" panose="02040503050406030204" pitchFamily="18" charset="0"/>
                            </a:rPr>
                          </m:ctrlPr>
                        </m:sSubPr>
                        <m:e>
                          <m:sSub>
                            <m:sSubPr>
                              <m:ctrlPr>
                                <a:rPr lang="en-GB" sz="1200" i="1">
                                  <a:solidFill>
                                    <a:schemeClr val="accent1"/>
                                  </a:solidFill>
                                  <a:latin typeface="Cambria Math" panose="02040503050406030204" pitchFamily="18" charset="0"/>
                                  <a:ea typeface="Cambria Math" panose="02040503050406030204" pitchFamily="18" charset="0"/>
                                </a:rPr>
                              </m:ctrlPr>
                            </m:sSubPr>
                            <m:e>
                              <m:r>
                                <a:rPr lang="en-GB" sz="1200" i="1">
                                  <a:solidFill>
                                    <a:schemeClr val="accent1"/>
                                  </a:solidFill>
                                  <a:latin typeface="Cambria Math" panose="02040503050406030204" pitchFamily="18" charset="0"/>
                                  <a:ea typeface="Cambria Math" panose="02040503050406030204" pitchFamily="18" charset="0"/>
                                </a:rPr>
                                <m:t>𝜆</m:t>
                              </m:r>
                            </m:e>
                            <m:sub>
                              <m:r>
                                <a:rPr lang="en-GB" sz="1200" i="1">
                                  <a:solidFill>
                                    <a:schemeClr val="accent1"/>
                                  </a:solidFill>
                                  <a:latin typeface="Cambria Math" panose="02040503050406030204" pitchFamily="18" charset="0"/>
                                  <a:ea typeface="Cambria Math" panose="02040503050406030204" pitchFamily="18" charset="0"/>
                                </a:rPr>
                                <m:t>𝑖</m:t>
                              </m:r>
                            </m:sub>
                          </m:sSub>
                          <m:r>
                            <a:rPr lang="en-GB" sz="1200" i="1">
                              <a:solidFill>
                                <a:schemeClr val="accent1"/>
                              </a:solidFill>
                              <a:latin typeface="Cambria Math" panose="02040503050406030204" pitchFamily="18" charset="0"/>
                              <a:ea typeface="Cambria Math" panose="02040503050406030204" pitchFamily="18" charset="0"/>
                            </a:rPr>
                            <m:t>⋅</m:t>
                          </m:r>
                          <m:r>
                            <a:rPr lang="en-GB" sz="1200" i="1">
                              <a:solidFill>
                                <a:schemeClr val="accent1"/>
                              </a:solidFill>
                              <a:latin typeface="Cambria Math" panose="02040503050406030204" pitchFamily="18" charset="0"/>
                              <a:ea typeface="Cambria Math" panose="02040503050406030204" pitchFamily="18" charset="0"/>
                            </a:rPr>
                            <m:t>𝑒</m:t>
                          </m:r>
                        </m:e>
                        <m:sub>
                          <m:r>
                            <a:rPr lang="en-GB" sz="1200" i="1">
                              <a:solidFill>
                                <a:schemeClr val="accent1"/>
                              </a:solidFill>
                              <a:latin typeface="Cambria Math" panose="02040503050406030204" pitchFamily="18" charset="0"/>
                              <a:ea typeface="Cambria Math" panose="02040503050406030204" pitchFamily="18" charset="0"/>
                            </a:rPr>
                            <m:t>𝑖</m:t>
                          </m:r>
                        </m:sub>
                      </m:sSub>
                      <m:r>
                        <a:rPr lang="en-GB" sz="1200" i="1">
                          <a:solidFill>
                            <a:schemeClr val="accent1"/>
                          </a:solidFill>
                          <a:latin typeface="Cambria Math" panose="02040503050406030204" pitchFamily="18" charset="0"/>
                          <a:ea typeface="Cambria Math" panose="02040503050406030204" pitchFamily="18" charset="0"/>
                        </a:rPr>
                        <m:t>⋅</m:t>
                      </m:r>
                      <m:sSubSup>
                        <m:sSubSupPr>
                          <m:ctrlPr>
                            <a:rPr lang="en-GB" sz="1200" i="1">
                              <a:solidFill>
                                <a:schemeClr val="accent1"/>
                              </a:solidFill>
                              <a:latin typeface="Cambria Math" panose="02040503050406030204" pitchFamily="18" charset="0"/>
                              <a:ea typeface="Cambria Math" panose="02040503050406030204" pitchFamily="18" charset="0"/>
                            </a:rPr>
                          </m:ctrlPr>
                        </m:sSubSupPr>
                        <m:e>
                          <m:r>
                            <a:rPr lang="en-GB" sz="1200" i="1">
                              <a:solidFill>
                                <a:schemeClr val="accent1"/>
                              </a:solidFill>
                              <a:latin typeface="Cambria Math" panose="02040503050406030204" pitchFamily="18" charset="0"/>
                              <a:ea typeface="Cambria Math" panose="02040503050406030204" pitchFamily="18" charset="0"/>
                            </a:rPr>
                            <m:t>𝑒</m:t>
                          </m:r>
                        </m:e>
                        <m:sub>
                          <m:r>
                            <a:rPr lang="en-GB" sz="1200" i="1">
                              <a:solidFill>
                                <a:schemeClr val="accent1"/>
                              </a:solidFill>
                              <a:latin typeface="Cambria Math" panose="02040503050406030204" pitchFamily="18" charset="0"/>
                              <a:ea typeface="Cambria Math" panose="02040503050406030204" pitchFamily="18" charset="0"/>
                            </a:rPr>
                            <m:t>𝑖</m:t>
                          </m:r>
                        </m:sub>
                        <m:sup>
                          <m:r>
                            <a:rPr lang="en-GB" sz="1200" i="1">
                              <a:solidFill>
                                <a:schemeClr val="accent1"/>
                              </a:solidFill>
                              <a:latin typeface="Cambria Math" panose="02040503050406030204" pitchFamily="18" charset="0"/>
                              <a:ea typeface="Cambria Math" panose="02040503050406030204" pitchFamily="18" charset="0"/>
                            </a:rPr>
                            <m:t>𝑇</m:t>
                          </m:r>
                        </m:sup>
                      </m:sSubSup>
                      <m:r>
                        <a:rPr lang="en-GB" sz="1200" i="1">
                          <a:solidFill>
                            <a:schemeClr val="accent1"/>
                          </a:solidFill>
                          <a:latin typeface="Cambria Math" panose="02040503050406030204" pitchFamily="18" charset="0"/>
                          <a:ea typeface="Cambria Math" panose="02040503050406030204" pitchFamily="18" charset="0"/>
                          <a:sym typeface="Calibri"/>
                        </a:rPr>
                        <m:t>≅</m:t>
                      </m:r>
                      <m:sSubSup>
                        <m:sSubSupPr>
                          <m:ctrlPr>
                            <a:rPr lang="en-GB" sz="1200" i="1">
                              <a:solidFill>
                                <a:schemeClr val="accent1"/>
                              </a:solidFill>
                              <a:latin typeface="Cambria Math" panose="02040503050406030204" pitchFamily="18" charset="0"/>
                              <a:ea typeface="Cambria Math" panose="02040503050406030204" pitchFamily="18" charset="0"/>
                              <a:sym typeface="Calibri"/>
                            </a:rPr>
                          </m:ctrlPr>
                        </m:sSubSupPr>
                        <m:e>
                          <m:r>
                            <m:rPr>
                              <m:sty m:val="p"/>
                            </m:rPr>
                            <a:rPr lang="el-GR" sz="1200" i="1">
                              <a:solidFill>
                                <a:schemeClr val="accent1"/>
                              </a:solidFill>
                              <a:latin typeface="Cambria Math" panose="02040503050406030204" pitchFamily="18" charset="0"/>
                              <a:ea typeface="Cambria Math" panose="02040503050406030204" pitchFamily="18" charset="0"/>
                              <a:sym typeface="Calibri"/>
                            </a:rPr>
                            <m:t>Σ</m:t>
                          </m:r>
                        </m:e>
                        <m:sub>
                          <m:r>
                            <a:rPr lang="en-GB" sz="1200" i="1">
                              <a:solidFill>
                                <a:schemeClr val="accent1"/>
                              </a:solidFill>
                              <a:latin typeface="Cambria Math" panose="02040503050406030204" pitchFamily="18" charset="0"/>
                              <a:ea typeface="Cambria Math" panose="02040503050406030204" pitchFamily="18" charset="0"/>
                              <a:sym typeface="Calibri"/>
                            </a:rPr>
                            <m:t>𝑖</m:t>
                          </m:r>
                          <m:r>
                            <a:rPr lang="en-GB" sz="1200" i="1">
                              <a:solidFill>
                                <a:schemeClr val="accent1"/>
                              </a:solidFill>
                              <a:latin typeface="Cambria Math" panose="02040503050406030204" pitchFamily="18" charset="0"/>
                              <a:ea typeface="Cambria Math" panose="02040503050406030204" pitchFamily="18" charset="0"/>
                              <a:sym typeface="Calibri"/>
                            </a:rPr>
                            <m:t>=1</m:t>
                          </m:r>
                        </m:sub>
                        <m:sup>
                          <m:r>
                            <a:rPr lang="en-GB" sz="1200" i="1">
                              <a:solidFill>
                                <a:schemeClr val="accent1"/>
                              </a:solidFill>
                              <a:latin typeface="Cambria Math" panose="02040503050406030204" pitchFamily="18" charset="0"/>
                              <a:ea typeface="Cambria Math" panose="02040503050406030204" pitchFamily="18" charset="0"/>
                              <a:sym typeface="Calibri"/>
                            </a:rPr>
                            <m:t>𝑘</m:t>
                          </m:r>
                        </m:sup>
                      </m:sSubSup>
                      <m:sSub>
                        <m:sSubPr>
                          <m:ctrlPr>
                            <a:rPr lang="en-GB" sz="1200" i="1">
                              <a:solidFill>
                                <a:schemeClr val="accent1"/>
                              </a:solidFill>
                              <a:latin typeface="Cambria Math" panose="02040503050406030204" pitchFamily="18" charset="0"/>
                              <a:ea typeface="Cambria Math" panose="02040503050406030204" pitchFamily="18" charset="0"/>
                            </a:rPr>
                          </m:ctrlPr>
                        </m:sSubPr>
                        <m:e>
                          <m:sSub>
                            <m:sSubPr>
                              <m:ctrlPr>
                                <a:rPr lang="en-GB" sz="1200" i="1">
                                  <a:solidFill>
                                    <a:schemeClr val="accent1"/>
                                  </a:solidFill>
                                  <a:latin typeface="Cambria Math" panose="02040503050406030204" pitchFamily="18" charset="0"/>
                                  <a:ea typeface="Cambria Math" panose="02040503050406030204" pitchFamily="18" charset="0"/>
                                </a:rPr>
                              </m:ctrlPr>
                            </m:sSubPr>
                            <m:e>
                              <m:r>
                                <a:rPr lang="en-GB" sz="1200" i="1">
                                  <a:solidFill>
                                    <a:schemeClr val="accent1"/>
                                  </a:solidFill>
                                  <a:latin typeface="Cambria Math" panose="02040503050406030204" pitchFamily="18" charset="0"/>
                                  <a:ea typeface="Cambria Math" panose="02040503050406030204" pitchFamily="18" charset="0"/>
                                </a:rPr>
                                <m:t>𝜆</m:t>
                              </m:r>
                            </m:e>
                            <m:sub>
                              <m:r>
                                <a:rPr lang="en-GB" sz="1200" i="1">
                                  <a:solidFill>
                                    <a:schemeClr val="accent1"/>
                                  </a:solidFill>
                                  <a:latin typeface="Cambria Math" panose="02040503050406030204" pitchFamily="18" charset="0"/>
                                  <a:ea typeface="Cambria Math" panose="02040503050406030204" pitchFamily="18" charset="0"/>
                                </a:rPr>
                                <m:t>𝑖</m:t>
                              </m:r>
                            </m:sub>
                          </m:sSub>
                          <m:r>
                            <a:rPr lang="en-GB" sz="1200" i="1">
                              <a:solidFill>
                                <a:schemeClr val="accent1"/>
                              </a:solidFill>
                              <a:latin typeface="Cambria Math" panose="02040503050406030204" pitchFamily="18" charset="0"/>
                              <a:ea typeface="Cambria Math" panose="02040503050406030204" pitchFamily="18" charset="0"/>
                            </a:rPr>
                            <m:t>⋅</m:t>
                          </m:r>
                          <m:r>
                            <a:rPr lang="en-GB" sz="1200" i="1">
                              <a:solidFill>
                                <a:schemeClr val="accent1"/>
                              </a:solidFill>
                              <a:latin typeface="Cambria Math" panose="02040503050406030204" pitchFamily="18" charset="0"/>
                              <a:ea typeface="Cambria Math" panose="02040503050406030204" pitchFamily="18" charset="0"/>
                            </a:rPr>
                            <m:t>𝑒</m:t>
                          </m:r>
                        </m:e>
                        <m:sub>
                          <m:r>
                            <a:rPr lang="en-GB" sz="1200" i="1">
                              <a:solidFill>
                                <a:schemeClr val="accent1"/>
                              </a:solidFill>
                              <a:latin typeface="Cambria Math" panose="02040503050406030204" pitchFamily="18" charset="0"/>
                              <a:ea typeface="Cambria Math" panose="02040503050406030204" pitchFamily="18" charset="0"/>
                            </a:rPr>
                            <m:t>𝑖</m:t>
                          </m:r>
                        </m:sub>
                      </m:sSub>
                      <m:r>
                        <a:rPr lang="en-GB" sz="1200" i="1">
                          <a:solidFill>
                            <a:schemeClr val="accent1"/>
                          </a:solidFill>
                          <a:latin typeface="Cambria Math" panose="02040503050406030204" pitchFamily="18" charset="0"/>
                          <a:ea typeface="Cambria Math" panose="02040503050406030204" pitchFamily="18" charset="0"/>
                        </a:rPr>
                        <m:t>⋅</m:t>
                      </m:r>
                      <m:sSubSup>
                        <m:sSubSupPr>
                          <m:ctrlPr>
                            <a:rPr lang="en-GB" sz="1200" i="1">
                              <a:solidFill>
                                <a:schemeClr val="accent1"/>
                              </a:solidFill>
                              <a:latin typeface="Cambria Math" panose="02040503050406030204" pitchFamily="18" charset="0"/>
                              <a:ea typeface="Cambria Math" panose="02040503050406030204" pitchFamily="18" charset="0"/>
                            </a:rPr>
                          </m:ctrlPr>
                        </m:sSubSupPr>
                        <m:e>
                          <m:r>
                            <a:rPr lang="en-GB" sz="1200" i="1">
                              <a:solidFill>
                                <a:schemeClr val="accent1"/>
                              </a:solidFill>
                              <a:latin typeface="Cambria Math" panose="02040503050406030204" pitchFamily="18" charset="0"/>
                              <a:ea typeface="Cambria Math" panose="02040503050406030204" pitchFamily="18" charset="0"/>
                            </a:rPr>
                            <m:t>𝑒</m:t>
                          </m:r>
                        </m:e>
                        <m:sub>
                          <m:r>
                            <a:rPr lang="en-GB" sz="1200" i="1">
                              <a:solidFill>
                                <a:schemeClr val="accent1"/>
                              </a:solidFill>
                              <a:latin typeface="Cambria Math" panose="02040503050406030204" pitchFamily="18" charset="0"/>
                              <a:ea typeface="Cambria Math" panose="02040503050406030204" pitchFamily="18" charset="0"/>
                            </a:rPr>
                            <m:t>𝑖</m:t>
                          </m:r>
                        </m:sub>
                        <m:sup>
                          <m:r>
                            <a:rPr lang="en-GB" sz="1200" i="1">
                              <a:solidFill>
                                <a:schemeClr val="accent1"/>
                              </a:solidFill>
                              <a:latin typeface="Cambria Math" panose="02040503050406030204" pitchFamily="18" charset="0"/>
                              <a:ea typeface="Cambria Math" panose="02040503050406030204" pitchFamily="18" charset="0"/>
                            </a:rPr>
                            <m:t>𝑇</m:t>
                          </m:r>
                        </m:sup>
                      </m:sSubSup>
                    </m:oMath>
                  </m:oMathPara>
                </a14:m>
                <a:endParaRPr lang="en-GB" sz="1200" dirty="0">
                  <a:solidFill>
                    <a:schemeClr val="accent1"/>
                  </a:solidFill>
                  <a:sym typeface="Calibri"/>
                </a:endParaRPr>
              </a:p>
              <a:p>
                <a:endParaRPr lang="it-IT" dirty="0">
                  <a:solidFill>
                    <a:schemeClr val="accent1"/>
                  </a:solidFill>
                </a:endParaRPr>
              </a:p>
            </p:txBody>
          </p:sp>
        </mc:Choice>
        <mc:Fallback xmlns="">
          <p:sp>
            <p:nvSpPr>
              <p:cNvPr id="2" name="Text Placeholder 1">
                <a:extLst>
                  <a:ext uri="{FF2B5EF4-FFF2-40B4-BE49-F238E27FC236}">
                    <a16:creationId xmlns:a16="http://schemas.microsoft.com/office/drawing/2014/main" id="{B7990B0E-8314-463C-9BDF-F8B2B266C93B}"/>
                  </a:ext>
                </a:extLst>
              </p:cNvPr>
              <p:cNvSpPr>
                <a:spLocks noGrp="1" noRot="1" noChangeAspect="1" noMove="1" noResize="1" noEditPoints="1" noAdjustHandles="1" noChangeArrowheads="1" noChangeShapeType="1" noTextEdit="1"/>
              </p:cNvSpPr>
              <p:nvPr>
                <p:ph type="body" sz="quarter" idx="36"/>
              </p:nvPr>
            </p:nvSpPr>
            <p:spPr>
              <a:xfrm>
                <a:off x="566869" y="1314811"/>
                <a:ext cx="7271203" cy="4733272"/>
              </a:xfrm>
              <a:blipFill>
                <a:blip r:embed="rId2"/>
                <a:stretch>
                  <a:fillRect l="-1760" t="-1160" r="-1676"/>
                </a:stretch>
              </a:blipFill>
            </p:spPr>
            <p:txBody>
              <a:bodyPr/>
              <a:lstStyle/>
              <a:p>
                <a:r>
                  <a:rPr lang="it-IT">
                    <a:noFill/>
                  </a:rPr>
                  <a:t> </a:t>
                </a:r>
              </a:p>
            </p:txBody>
          </p:sp>
        </mc:Fallback>
      </mc:AlternateContent>
      <p:sp>
        <p:nvSpPr>
          <p:cNvPr id="3" name="Text Placeholder 2">
            <a:extLst>
              <a:ext uri="{FF2B5EF4-FFF2-40B4-BE49-F238E27FC236}">
                <a16:creationId xmlns:a16="http://schemas.microsoft.com/office/drawing/2014/main" id="{B8F64F59-A74D-4827-AF7E-85B3DDD428A4}"/>
              </a:ext>
            </a:extLst>
          </p:cNvPr>
          <p:cNvSpPr>
            <a:spLocks noGrp="1"/>
          </p:cNvSpPr>
          <p:nvPr>
            <p:ph type="body" sz="quarter" idx="37"/>
          </p:nvPr>
        </p:nvSpPr>
        <p:spPr/>
        <p:txBody>
          <a:bodyPr/>
          <a:lstStyle/>
          <a:p>
            <a:endParaRPr lang="it-IT"/>
          </a:p>
        </p:txBody>
      </p:sp>
      <p:sp>
        <p:nvSpPr>
          <p:cNvPr id="26" name="TextBox 25">
            <a:extLst>
              <a:ext uri="{FF2B5EF4-FFF2-40B4-BE49-F238E27FC236}">
                <a16:creationId xmlns:a16="http://schemas.microsoft.com/office/drawing/2014/main" id="{AF84276B-BCF2-495D-9F93-F01E2388263D}"/>
              </a:ext>
            </a:extLst>
          </p:cNvPr>
          <p:cNvSpPr txBox="1"/>
          <p:nvPr/>
        </p:nvSpPr>
        <p:spPr>
          <a:xfrm>
            <a:off x="11905707" y="6581005"/>
            <a:ext cx="286293"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fld id="{DA9FDCF8-0FD7-4BF7-8A5A-5D524BF6B1E5}" type="slidenum">
              <a:rPr kumimoji="0" lang="en-US" sz="1200" b="0" i="0" u="none" strike="noStrike" kern="0" cap="none" spc="0" normalizeH="0" baseline="0" noProof="0" smtClean="0">
                <a:ln>
                  <a:noFill/>
                </a:ln>
                <a:solidFill>
                  <a:srgbClr val="000000"/>
                </a:solidFill>
                <a:effectLst/>
                <a:uLnTx/>
                <a:uFillTx/>
                <a:latin typeface="Work Sans" panose="00000500000000000000" pitchFamily="2" charset="0"/>
                <a:ea typeface="+mj-ea"/>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15</a:t>
            </a:fld>
            <a:endParaRPr kumimoji="0" lang="en-US" sz="1200" b="0" i="0" u="none" strike="noStrike" kern="0" cap="none" spc="0" normalizeH="0" baseline="0" noProof="0" dirty="0">
              <a:ln>
                <a:noFill/>
              </a:ln>
              <a:solidFill>
                <a:srgbClr val="000000"/>
              </a:solidFill>
              <a:effectLst/>
              <a:uLnTx/>
              <a:uFillTx/>
              <a:latin typeface="Work Sans" panose="00000500000000000000" pitchFamily="2" charset="0"/>
              <a:ea typeface="+mj-ea"/>
              <a:cs typeface="Calibri"/>
              <a:sym typeface="Calibri"/>
            </a:endParaRPr>
          </a:p>
        </p:txBody>
      </p:sp>
    </p:spTree>
    <p:extLst>
      <p:ext uri="{BB962C8B-B14F-4D97-AF65-F5344CB8AC3E}">
        <p14:creationId xmlns:p14="http://schemas.microsoft.com/office/powerpoint/2010/main" val="1618063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Arrow: Right 23"/>
          <p:cNvSpPr/>
          <p:nvPr/>
        </p:nvSpPr>
        <p:spPr>
          <a:xfrm>
            <a:off x="0" y="2969038"/>
            <a:ext cx="12192000" cy="1513608"/>
          </a:xfrm>
          <a:prstGeom prst="rightArrow">
            <a:avLst>
              <a:gd name="adj1" fmla="val 50000"/>
              <a:gd name="adj2" fmla="val 61553"/>
            </a:avLst>
          </a:prstGeom>
          <a:solidFill>
            <a:schemeClr val="bg2">
              <a:lumMod val="20000"/>
              <a:lumOff val="8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it-IT" sz="1800" b="0" i="0" u="none" strike="noStrike" cap="none" spc="0" normalizeH="0" baseline="0">
              <a:ln>
                <a:noFill/>
              </a:ln>
              <a:solidFill>
                <a:srgbClr val="000000"/>
              </a:solidFill>
              <a:effectLst/>
              <a:uFillTx/>
              <a:latin typeface="+mj-lt"/>
              <a:ea typeface="+mj-ea"/>
              <a:cs typeface="+mj-cs"/>
              <a:sym typeface="Calibri"/>
            </a:endParaRPr>
          </a:p>
        </p:txBody>
      </p:sp>
      <p:grpSp>
        <p:nvGrpSpPr>
          <p:cNvPr id="5" name="Group 4"/>
          <p:cNvGrpSpPr>
            <a:grpSpLocks/>
          </p:cNvGrpSpPr>
          <p:nvPr/>
        </p:nvGrpSpPr>
        <p:grpSpPr bwMode="auto">
          <a:xfrm>
            <a:off x="8590919" y="2404784"/>
            <a:ext cx="720000" cy="720000"/>
            <a:chOff x="3068638" y="2717800"/>
            <a:chExt cx="2020888" cy="2020888"/>
          </a:xfrm>
        </p:grpSpPr>
        <p:sp>
          <p:nvSpPr>
            <p:cNvPr id="14" name="Oval 13"/>
            <p:cNvSpPr>
              <a:spLocks noChangeArrowheads="1"/>
            </p:cNvSpPr>
            <p:nvPr/>
          </p:nvSpPr>
          <p:spPr bwMode="auto">
            <a:xfrm>
              <a:off x="3068638" y="2717800"/>
              <a:ext cx="2020888" cy="2020888"/>
            </a:xfrm>
            <a:prstGeom prst="ellipse">
              <a:avLst/>
            </a:prstGeom>
            <a:solidFill>
              <a:srgbClr val="0560B3"/>
            </a:solidFill>
            <a:ln w="9525" cap="flat" cmpd="sng" algn="ctr">
              <a:solidFill>
                <a:srgbClr val="01568F"/>
              </a:solidFill>
              <a:prstDash val="solid"/>
              <a:round/>
              <a:headEnd type="none" w="med" len="med"/>
              <a:tailEnd type="none" w="med" len="med"/>
            </a:ln>
            <a:effectLst>
              <a:outerShdw blurRad="38100" dist="25400" dir="5400000" algn="t" rotWithShape="0">
                <a:prstClr val="black">
                  <a:alpha val="27000"/>
                </a:prstClr>
              </a:outerShdw>
            </a:effectLst>
          </p:spPr>
          <p:txBody>
            <a:bodyPr lIns="82124" tIns="41061" rIns="82124" bIns="41061" anchor="ctr"/>
            <a:lstStyle>
              <a:defPPr>
                <a:defRPr lang="en-US"/>
              </a:defPPr>
              <a:lvl1pPr algn="l" rtl="0" eaLnBrk="0" fontAlgn="base" hangingPunct="0">
                <a:spcBef>
                  <a:spcPct val="0"/>
                </a:spcBef>
                <a:spcAft>
                  <a:spcPct val="0"/>
                </a:spcAft>
                <a:defRPr kern="1200">
                  <a:solidFill>
                    <a:schemeClr val="tx1"/>
                  </a:solidFill>
                  <a:latin typeface="HelveticaNeueLT Std"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HelveticaNeueLT Std"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HelveticaNeueLT Std"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HelveticaNeueLT Std"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HelveticaNeueLT Std"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HelveticaNeueLT Std"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HelveticaNeueLT Std"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HelveticaNeueLT Std"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HelveticaNeueLT Std" pitchFamily="34" charset="0"/>
                  <a:ea typeface="+mn-ea"/>
                  <a:cs typeface="Arial" panose="020B0604020202020204" pitchFamily="34" charset="0"/>
                </a:defRPr>
              </a:lvl9pPr>
            </a:lstStyle>
            <a:p>
              <a:pPr algn="ctr" defTabSz="814388">
                <a:lnSpc>
                  <a:spcPct val="90000"/>
                </a:lnSpc>
                <a:defRPr/>
              </a:pPr>
              <a:endParaRPr lang="en-US" sz="2400">
                <a:solidFill>
                  <a:schemeClr val="accent1"/>
                </a:solidFill>
                <a:latin typeface="+mn-lt"/>
                <a:cs typeface="+mn-cs"/>
              </a:endParaRPr>
            </a:p>
          </p:txBody>
        </p:sp>
        <p:sp>
          <p:nvSpPr>
            <p:cNvPr id="15" name="Freeform 11"/>
            <p:cNvSpPr>
              <a:spLocks/>
            </p:cNvSpPr>
            <p:nvPr/>
          </p:nvSpPr>
          <p:spPr bwMode="auto">
            <a:xfrm>
              <a:off x="3365500" y="3013075"/>
              <a:ext cx="1724025" cy="1725613"/>
            </a:xfrm>
            <a:custGeom>
              <a:avLst/>
              <a:gdLst>
                <a:gd name="T0" fmla="*/ 1427942 w 460"/>
                <a:gd name="T1" fmla="*/ 0 h 460"/>
                <a:gd name="T2" fmla="*/ 0 w 460"/>
                <a:gd name="T3" fmla="*/ 1429258 h 460"/>
                <a:gd name="T4" fmla="*/ 715845 w 460"/>
                <a:gd name="T5" fmla="*/ 1725613 h 460"/>
                <a:gd name="T6" fmla="*/ 1724025 w 460"/>
                <a:gd name="T7" fmla="*/ 716505 h 460"/>
                <a:gd name="T8" fmla="*/ 1427942 w 460"/>
                <a:gd name="T9" fmla="*/ 0 h 4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0" h="460">
                  <a:moveTo>
                    <a:pt x="381" y="0"/>
                  </a:moveTo>
                  <a:cubicBezTo>
                    <a:pt x="0" y="381"/>
                    <a:pt x="0" y="381"/>
                    <a:pt x="0" y="381"/>
                  </a:cubicBezTo>
                  <a:cubicBezTo>
                    <a:pt x="49" y="430"/>
                    <a:pt x="116" y="460"/>
                    <a:pt x="191" y="460"/>
                  </a:cubicBezTo>
                  <a:cubicBezTo>
                    <a:pt x="340" y="460"/>
                    <a:pt x="460" y="340"/>
                    <a:pt x="460" y="191"/>
                  </a:cubicBezTo>
                  <a:cubicBezTo>
                    <a:pt x="460" y="116"/>
                    <a:pt x="430" y="49"/>
                    <a:pt x="381" y="0"/>
                  </a:cubicBezTo>
                  <a:close/>
                </a:path>
              </a:pathLst>
            </a:custGeom>
            <a:gradFill rotWithShape="1">
              <a:gsLst>
                <a:gs pos="0">
                  <a:srgbClr val="01315D">
                    <a:alpha val="28000"/>
                  </a:srgbClr>
                </a:gs>
                <a:gs pos="100000">
                  <a:srgbClr val="FFFFFF">
                    <a:alpha val="0"/>
                  </a:srgb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HelveticaNeueLT Std"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HelveticaNeueLT Std"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HelveticaNeueLT Std"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HelveticaNeueLT Std"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HelveticaNeueLT Std"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HelveticaNeueLT Std"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HelveticaNeueLT Std"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HelveticaNeueLT Std"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HelveticaNeueLT Std" pitchFamily="34" charset="0"/>
                  <a:ea typeface="+mn-ea"/>
                  <a:cs typeface="Arial" panose="020B0604020202020204" pitchFamily="34" charset="0"/>
                </a:defRPr>
              </a:lvl9pPr>
            </a:lstStyle>
            <a:p>
              <a:endParaRPr lang="it-IT">
                <a:solidFill>
                  <a:schemeClr val="accent1"/>
                </a:solidFill>
                <a:latin typeface="+mn-lt"/>
              </a:endParaRPr>
            </a:p>
          </p:txBody>
        </p:sp>
      </p:grpSp>
      <p:grpSp>
        <p:nvGrpSpPr>
          <p:cNvPr id="6" name="Group 5"/>
          <p:cNvGrpSpPr>
            <a:grpSpLocks/>
          </p:cNvGrpSpPr>
          <p:nvPr/>
        </p:nvGrpSpPr>
        <p:grpSpPr bwMode="auto">
          <a:xfrm>
            <a:off x="664924" y="2404784"/>
            <a:ext cx="720000" cy="720000"/>
            <a:chOff x="855663" y="2717800"/>
            <a:chExt cx="2025650" cy="2030413"/>
          </a:xfrm>
        </p:grpSpPr>
        <p:sp>
          <p:nvSpPr>
            <p:cNvPr id="12" name="Oval 11"/>
            <p:cNvSpPr>
              <a:spLocks noChangeArrowheads="1"/>
            </p:cNvSpPr>
            <p:nvPr/>
          </p:nvSpPr>
          <p:spPr bwMode="auto">
            <a:xfrm>
              <a:off x="855663" y="2717800"/>
              <a:ext cx="2025650" cy="2020888"/>
            </a:xfrm>
            <a:prstGeom prst="ellipse">
              <a:avLst/>
            </a:prstGeom>
            <a:solidFill>
              <a:srgbClr val="08A7EE"/>
            </a:solidFill>
            <a:ln w="9525" cap="flat" cmpd="sng" algn="ctr">
              <a:solidFill>
                <a:srgbClr val="0195F9"/>
              </a:solidFill>
              <a:prstDash val="solid"/>
              <a:round/>
              <a:headEnd type="none" w="med" len="med"/>
              <a:tailEnd type="none" w="med" len="med"/>
            </a:ln>
            <a:effectLst>
              <a:outerShdw blurRad="38100" dist="25400" dir="5400000" algn="t" rotWithShape="0">
                <a:srgbClr val="000000">
                  <a:alpha val="26667"/>
                </a:srgbClr>
              </a:outerShdw>
            </a:effectLst>
          </p:spPr>
          <p:txBody>
            <a:bodyPr lIns="82124" tIns="41061" rIns="82124" bIns="41061" anchor="ctr"/>
            <a:lstStyle>
              <a:defPPr>
                <a:defRPr lang="en-US"/>
              </a:defPPr>
              <a:lvl1pPr algn="l" rtl="0" eaLnBrk="0" fontAlgn="base" hangingPunct="0">
                <a:spcBef>
                  <a:spcPct val="0"/>
                </a:spcBef>
                <a:spcAft>
                  <a:spcPct val="0"/>
                </a:spcAft>
                <a:defRPr kern="1200">
                  <a:solidFill>
                    <a:schemeClr val="tx1"/>
                  </a:solidFill>
                  <a:latin typeface="HelveticaNeueLT Std"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HelveticaNeueLT Std"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HelveticaNeueLT Std"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HelveticaNeueLT Std"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HelveticaNeueLT Std"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HelveticaNeueLT Std"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HelveticaNeueLT Std"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HelveticaNeueLT Std"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HelveticaNeueLT Std" pitchFamily="34" charset="0"/>
                  <a:ea typeface="+mn-ea"/>
                  <a:cs typeface="Arial" panose="020B0604020202020204" pitchFamily="34" charset="0"/>
                </a:defRPr>
              </a:lvl9pPr>
            </a:lstStyle>
            <a:p>
              <a:pPr algn="ctr" defTabSz="814388">
                <a:lnSpc>
                  <a:spcPct val="90000"/>
                </a:lnSpc>
                <a:defRPr/>
              </a:pPr>
              <a:endParaRPr lang="en-US" sz="2400">
                <a:solidFill>
                  <a:schemeClr val="accent1"/>
                </a:solidFill>
                <a:latin typeface="+mn-lt"/>
                <a:cs typeface="+mn-cs"/>
              </a:endParaRPr>
            </a:p>
          </p:txBody>
        </p:sp>
        <p:sp>
          <p:nvSpPr>
            <p:cNvPr id="13" name="Freeform 13"/>
            <p:cNvSpPr>
              <a:spLocks/>
            </p:cNvSpPr>
            <p:nvPr/>
          </p:nvSpPr>
          <p:spPr bwMode="auto">
            <a:xfrm>
              <a:off x="1152525" y="3022600"/>
              <a:ext cx="1728788" cy="1725613"/>
            </a:xfrm>
            <a:custGeom>
              <a:avLst/>
              <a:gdLst>
                <a:gd name="T0" fmla="*/ 1432531 w 461"/>
                <a:gd name="T1" fmla="*/ 0 h 460"/>
                <a:gd name="T2" fmla="*/ 0 w 461"/>
                <a:gd name="T3" fmla="*/ 1429258 h 460"/>
                <a:gd name="T4" fmla="*/ 716266 w 461"/>
                <a:gd name="T5" fmla="*/ 1725613 h 460"/>
                <a:gd name="T6" fmla="*/ 1728788 w 461"/>
                <a:gd name="T7" fmla="*/ 716505 h 460"/>
                <a:gd name="T8" fmla="*/ 1432531 w 461"/>
                <a:gd name="T9" fmla="*/ 0 h 4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1" h="460">
                  <a:moveTo>
                    <a:pt x="382" y="0"/>
                  </a:moveTo>
                  <a:cubicBezTo>
                    <a:pt x="0" y="381"/>
                    <a:pt x="0" y="381"/>
                    <a:pt x="0" y="381"/>
                  </a:cubicBezTo>
                  <a:cubicBezTo>
                    <a:pt x="49" y="430"/>
                    <a:pt x="117" y="460"/>
                    <a:pt x="191" y="460"/>
                  </a:cubicBezTo>
                  <a:cubicBezTo>
                    <a:pt x="340" y="460"/>
                    <a:pt x="461" y="340"/>
                    <a:pt x="461" y="191"/>
                  </a:cubicBezTo>
                  <a:cubicBezTo>
                    <a:pt x="461" y="116"/>
                    <a:pt x="431" y="49"/>
                    <a:pt x="382" y="0"/>
                  </a:cubicBezTo>
                  <a:close/>
                </a:path>
              </a:pathLst>
            </a:custGeom>
            <a:gradFill rotWithShape="1">
              <a:gsLst>
                <a:gs pos="0">
                  <a:srgbClr val="01315D">
                    <a:alpha val="28000"/>
                  </a:srgbClr>
                </a:gs>
                <a:gs pos="100000">
                  <a:srgbClr val="FFFFFF">
                    <a:alpha val="0"/>
                  </a:srgb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HelveticaNeueLT Std"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HelveticaNeueLT Std"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HelveticaNeueLT Std"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HelveticaNeueLT Std"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HelveticaNeueLT Std"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HelveticaNeueLT Std"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HelveticaNeueLT Std"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HelveticaNeueLT Std"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HelveticaNeueLT Std" pitchFamily="34" charset="0"/>
                  <a:ea typeface="+mn-ea"/>
                  <a:cs typeface="Arial" panose="020B0604020202020204" pitchFamily="34" charset="0"/>
                </a:defRPr>
              </a:lvl9pPr>
            </a:lstStyle>
            <a:p>
              <a:endParaRPr lang="it-IT">
                <a:solidFill>
                  <a:schemeClr val="accent1"/>
                </a:solidFill>
                <a:latin typeface="+mn-lt"/>
              </a:endParaRPr>
            </a:p>
          </p:txBody>
        </p:sp>
      </p:grpSp>
      <p:grpSp>
        <p:nvGrpSpPr>
          <p:cNvPr id="7" name="Group 6"/>
          <p:cNvGrpSpPr>
            <a:grpSpLocks/>
          </p:cNvGrpSpPr>
          <p:nvPr/>
        </p:nvGrpSpPr>
        <p:grpSpPr bwMode="auto">
          <a:xfrm>
            <a:off x="4599386" y="2404784"/>
            <a:ext cx="720000" cy="720000"/>
            <a:chOff x="5278438" y="2717800"/>
            <a:chExt cx="2024063" cy="2020888"/>
          </a:xfrm>
        </p:grpSpPr>
        <p:sp>
          <p:nvSpPr>
            <p:cNvPr id="10" name="Oval 9"/>
            <p:cNvSpPr>
              <a:spLocks noChangeArrowheads="1"/>
            </p:cNvSpPr>
            <p:nvPr/>
          </p:nvSpPr>
          <p:spPr bwMode="auto">
            <a:xfrm>
              <a:off x="5278438" y="2717800"/>
              <a:ext cx="2024063" cy="2020888"/>
            </a:xfrm>
            <a:prstGeom prst="ellipse">
              <a:avLst/>
            </a:prstGeom>
            <a:solidFill>
              <a:srgbClr val="093667"/>
            </a:solidFill>
            <a:ln w="9525" cap="flat" cmpd="sng" algn="ctr">
              <a:solidFill>
                <a:srgbClr val="013253"/>
              </a:solidFill>
              <a:prstDash val="solid"/>
              <a:round/>
              <a:headEnd type="none" w="med" len="med"/>
              <a:tailEnd type="none" w="med" len="med"/>
            </a:ln>
            <a:effectLst>
              <a:outerShdw blurRad="38100" dist="25400" dir="5400000" algn="t" rotWithShape="0">
                <a:prstClr val="black">
                  <a:alpha val="27000"/>
                </a:prstClr>
              </a:outerShdw>
            </a:effectLst>
          </p:spPr>
          <p:txBody>
            <a:bodyPr lIns="82124" tIns="41061" rIns="82124" bIns="41061" anchor="ctr"/>
            <a:lstStyle>
              <a:defPPr>
                <a:defRPr lang="en-US"/>
              </a:defPPr>
              <a:lvl1pPr algn="l" rtl="0" eaLnBrk="0" fontAlgn="base" hangingPunct="0">
                <a:spcBef>
                  <a:spcPct val="0"/>
                </a:spcBef>
                <a:spcAft>
                  <a:spcPct val="0"/>
                </a:spcAft>
                <a:defRPr kern="1200">
                  <a:solidFill>
                    <a:schemeClr val="tx1"/>
                  </a:solidFill>
                  <a:latin typeface="HelveticaNeueLT Std"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HelveticaNeueLT Std"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HelveticaNeueLT Std"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HelveticaNeueLT Std"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HelveticaNeueLT Std"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HelveticaNeueLT Std"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HelveticaNeueLT Std"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HelveticaNeueLT Std"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HelveticaNeueLT Std" pitchFamily="34" charset="0"/>
                  <a:ea typeface="+mn-ea"/>
                  <a:cs typeface="Arial" panose="020B0604020202020204" pitchFamily="34" charset="0"/>
                </a:defRPr>
              </a:lvl9pPr>
            </a:lstStyle>
            <a:p>
              <a:pPr algn="ctr" defTabSz="814388">
                <a:lnSpc>
                  <a:spcPct val="90000"/>
                </a:lnSpc>
                <a:defRPr/>
              </a:pPr>
              <a:endParaRPr lang="en-US" sz="2400">
                <a:solidFill>
                  <a:schemeClr val="accent1"/>
                </a:solidFill>
                <a:latin typeface="+mn-lt"/>
                <a:cs typeface="+mn-cs"/>
              </a:endParaRPr>
            </a:p>
          </p:txBody>
        </p:sp>
        <p:sp>
          <p:nvSpPr>
            <p:cNvPr id="11" name="Freeform 15"/>
            <p:cNvSpPr>
              <a:spLocks/>
            </p:cNvSpPr>
            <p:nvPr/>
          </p:nvSpPr>
          <p:spPr bwMode="auto">
            <a:xfrm>
              <a:off x="5573713" y="3013075"/>
              <a:ext cx="1728788" cy="1725613"/>
            </a:xfrm>
            <a:custGeom>
              <a:avLst/>
              <a:gdLst>
                <a:gd name="T0" fmla="*/ 1432531 w 461"/>
                <a:gd name="T1" fmla="*/ 0 h 460"/>
                <a:gd name="T2" fmla="*/ 0 w 461"/>
                <a:gd name="T3" fmla="*/ 1429258 h 460"/>
                <a:gd name="T4" fmla="*/ 716266 w 461"/>
                <a:gd name="T5" fmla="*/ 1725613 h 460"/>
                <a:gd name="T6" fmla="*/ 1728788 w 461"/>
                <a:gd name="T7" fmla="*/ 716505 h 460"/>
                <a:gd name="T8" fmla="*/ 1432531 w 461"/>
                <a:gd name="T9" fmla="*/ 0 h 4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1" h="460">
                  <a:moveTo>
                    <a:pt x="382" y="0"/>
                  </a:moveTo>
                  <a:cubicBezTo>
                    <a:pt x="0" y="381"/>
                    <a:pt x="0" y="381"/>
                    <a:pt x="0" y="381"/>
                  </a:cubicBezTo>
                  <a:cubicBezTo>
                    <a:pt x="49" y="430"/>
                    <a:pt x="117" y="460"/>
                    <a:pt x="191" y="460"/>
                  </a:cubicBezTo>
                  <a:cubicBezTo>
                    <a:pt x="340" y="460"/>
                    <a:pt x="461" y="340"/>
                    <a:pt x="461" y="191"/>
                  </a:cubicBezTo>
                  <a:cubicBezTo>
                    <a:pt x="461" y="116"/>
                    <a:pt x="431" y="49"/>
                    <a:pt x="382" y="0"/>
                  </a:cubicBezTo>
                  <a:close/>
                </a:path>
              </a:pathLst>
            </a:custGeom>
            <a:gradFill rotWithShape="1">
              <a:gsLst>
                <a:gs pos="0">
                  <a:srgbClr val="000C16">
                    <a:alpha val="34901"/>
                  </a:srgbClr>
                </a:gs>
                <a:gs pos="100000">
                  <a:schemeClr val="bg1">
                    <a:alpha val="0"/>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HelveticaNeueLT Std"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HelveticaNeueLT Std"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HelveticaNeueLT Std"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HelveticaNeueLT Std"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HelveticaNeueLT Std"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HelveticaNeueLT Std"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HelveticaNeueLT Std"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HelveticaNeueLT Std"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HelveticaNeueLT Std" pitchFamily="34" charset="0"/>
                  <a:ea typeface="+mn-ea"/>
                  <a:cs typeface="Arial" panose="020B0604020202020204" pitchFamily="34" charset="0"/>
                </a:defRPr>
              </a:lvl9pPr>
            </a:lstStyle>
            <a:p>
              <a:endParaRPr lang="it-IT">
                <a:solidFill>
                  <a:schemeClr val="accent1"/>
                </a:solidFill>
                <a:latin typeface="+mn-lt"/>
              </a:endParaRPr>
            </a:p>
          </p:txBody>
        </p:sp>
      </p:grpSp>
      <p:sp>
        <p:nvSpPr>
          <p:cNvPr id="19" name="Rectangle 18"/>
          <p:cNvSpPr/>
          <p:nvPr/>
        </p:nvSpPr>
        <p:spPr>
          <a:xfrm>
            <a:off x="1478540" y="2503020"/>
            <a:ext cx="2989933" cy="531364"/>
          </a:xfrm>
          <a:prstGeom prst="rect">
            <a:avLst/>
          </a:prstGeom>
        </p:spPr>
        <p:txBody>
          <a:bodyPr wrap="square" anchor="ctr">
            <a:spAutoFit/>
          </a:bodyPr>
          <a:lstStyle/>
          <a:p>
            <a:pPr>
              <a:lnSpc>
                <a:spcPts val="1800"/>
              </a:lnSpc>
            </a:pPr>
            <a:r>
              <a:rPr lang="en-US" sz="1200" b="1" dirty="0">
                <a:solidFill>
                  <a:schemeClr val="accent1"/>
                </a:solidFill>
                <a:latin typeface="+mn-lt"/>
              </a:rPr>
              <a:t>Determine how many </a:t>
            </a:r>
            <a:r>
              <a:rPr lang="en-US" sz="1200" dirty="0">
                <a:solidFill>
                  <a:schemeClr val="accent1"/>
                </a:solidFill>
                <a:latin typeface="+mn-lt"/>
              </a:rPr>
              <a:t>principal components should be considered</a:t>
            </a:r>
            <a:endParaRPr lang="it-IT" sz="1200" dirty="0">
              <a:solidFill>
                <a:schemeClr val="accent1"/>
              </a:solidFill>
              <a:latin typeface="+mn-lt"/>
            </a:endParaRPr>
          </a:p>
        </p:txBody>
      </p:sp>
      <p:sp>
        <p:nvSpPr>
          <p:cNvPr id="20" name="TextBox 19"/>
          <p:cNvSpPr txBox="1"/>
          <p:nvPr/>
        </p:nvSpPr>
        <p:spPr>
          <a:xfrm>
            <a:off x="836624" y="2480093"/>
            <a:ext cx="358614" cy="5693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88900" tIns="38100" rIns="88900" bIns="38100" numCol="1" spcCol="38100" rtlCol="0" anchor="ctr">
            <a:spAutoFit/>
          </a:bodyPr>
          <a:lstStyle/>
          <a:p>
            <a:pPr marR="0" algn="ctr" defTabSz="914400" rtl="0" fontAlgn="auto" latinLnBrk="0" hangingPunct="0">
              <a:lnSpc>
                <a:spcPct val="100000"/>
              </a:lnSpc>
              <a:spcBef>
                <a:spcPts val="0"/>
              </a:spcBef>
              <a:spcAft>
                <a:spcPts val="0"/>
              </a:spcAft>
              <a:buClrTx/>
              <a:buSzTx/>
              <a:buFontTx/>
              <a:buNone/>
              <a:tabLst/>
            </a:pPr>
            <a:r>
              <a:rPr kumimoji="0" lang="it-IT" sz="3200" b="1" u="none" strike="noStrike" cap="none" spc="0" normalizeH="0" baseline="0" dirty="0">
                <a:ln>
                  <a:noFill/>
                </a:ln>
                <a:solidFill>
                  <a:schemeClr val="bg1"/>
                </a:solidFill>
                <a:effectLst/>
                <a:uFillTx/>
                <a:latin typeface="+mn-lt"/>
                <a:cs typeface="Poppins SemiBold" panose="02000000000000000000" pitchFamily="2" charset="0"/>
                <a:sym typeface="Calibri"/>
              </a:rPr>
              <a:t>1</a:t>
            </a:r>
          </a:p>
        </p:txBody>
      </p:sp>
      <p:pic>
        <p:nvPicPr>
          <p:cNvPr id="21" name="Picture 20"/>
          <p:cNvPicPr>
            <a:picLocks noChangeAspect="1"/>
          </p:cNvPicPr>
          <p:nvPr/>
        </p:nvPicPr>
        <p:blipFill>
          <a:blip r:embed="rId2"/>
          <a:stretch>
            <a:fillRect/>
          </a:stretch>
        </p:blipFill>
        <p:spPr>
          <a:xfrm>
            <a:off x="1195238" y="3484784"/>
            <a:ext cx="2611859" cy="1888303"/>
          </a:xfrm>
          <a:prstGeom prst="rect">
            <a:avLst/>
          </a:prstGeom>
        </p:spPr>
      </p:pic>
      <p:sp>
        <p:nvSpPr>
          <p:cNvPr id="22" name="TextBox 21"/>
          <p:cNvSpPr txBox="1"/>
          <p:nvPr/>
        </p:nvSpPr>
        <p:spPr>
          <a:xfrm>
            <a:off x="4780079" y="2480093"/>
            <a:ext cx="358614" cy="5693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88900" tIns="38100" rIns="88900" bIns="38100" numCol="1" spcCol="38100" rtlCol="0" anchor="ctr">
            <a:spAutoFit/>
          </a:bodyPr>
          <a:lstStyle/>
          <a:p>
            <a:pPr marR="0" algn="ctr" defTabSz="914400" rtl="0" fontAlgn="auto" latinLnBrk="0" hangingPunct="0">
              <a:lnSpc>
                <a:spcPct val="100000"/>
              </a:lnSpc>
              <a:spcBef>
                <a:spcPts val="0"/>
              </a:spcBef>
              <a:spcAft>
                <a:spcPts val="0"/>
              </a:spcAft>
              <a:buClrTx/>
              <a:buSzTx/>
              <a:buFontTx/>
              <a:buNone/>
              <a:tabLst/>
            </a:pPr>
            <a:r>
              <a:rPr kumimoji="0" lang="it-IT" sz="3200" b="1" u="none" strike="noStrike" cap="none" spc="0" normalizeH="0" baseline="0" dirty="0">
                <a:ln>
                  <a:noFill/>
                </a:ln>
                <a:solidFill>
                  <a:schemeClr val="bg1"/>
                </a:solidFill>
                <a:effectLst/>
                <a:uFillTx/>
                <a:latin typeface="+mn-lt"/>
                <a:cs typeface="Poppins SemiBold" panose="02000000000000000000" pitchFamily="2" charset="0"/>
                <a:sym typeface="Calibri"/>
              </a:rPr>
              <a:t>2</a:t>
            </a:r>
          </a:p>
        </p:txBody>
      </p:sp>
      <p:sp>
        <p:nvSpPr>
          <p:cNvPr id="23" name="TextBox 22"/>
          <p:cNvSpPr txBox="1"/>
          <p:nvPr/>
        </p:nvSpPr>
        <p:spPr>
          <a:xfrm>
            <a:off x="8771612" y="2480093"/>
            <a:ext cx="358614" cy="5693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88900" tIns="38100" rIns="88900" bIns="38100" numCol="1" spcCol="38100" rtlCol="0" anchor="ctr">
            <a:spAutoFit/>
          </a:bodyPr>
          <a:lstStyle/>
          <a:p>
            <a:pPr marR="0" algn="ctr" defTabSz="914400" rtl="0" fontAlgn="auto" latinLnBrk="0" hangingPunct="0">
              <a:lnSpc>
                <a:spcPct val="100000"/>
              </a:lnSpc>
              <a:spcBef>
                <a:spcPts val="0"/>
              </a:spcBef>
              <a:spcAft>
                <a:spcPts val="0"/>
              </a:spcAft>
              <a:buClrTx/>
              <a:buSzTx/>
              <a:buFontTx/>
              <a:buNone/>
              <a:tabLst/>
            </a:pPr>
            <a:r>
              <a:rPr kumimoji="0" lang="it-IT" sz="3200" b="1" u="none" strike="noStrike" cap="none" spc="0" normalizeH="0" baseline="0" dirty="0">
                <a:ln>
                  <a:noFill/>
                </a:ln>
                <a:solidFill>
                  <a:schemeClr val="bg1"/>
                </a:solidFill>
                <a:effectLst/>
                <a:uFillTx/>
                <a:latin typeface="+mn-lt"/>
                <a:cs typeface="Poppins SemiBold" panose="02000000000000000000" pitchFamily="2" charset="0"/>
                <a:sym typeface="Calibri"/>
              </a:rPr>
              <a:t>3</a:t>
            </a:r>
          </a:p>
        </p:txBody>
      </p:sp>
      <p:sp>
        <p:nvSpPr>
          <p:cNvPr id="25" name="Rectangle 24"/>
          <p:cNvSpPr/>
          <p:nvPr/>
        </p:nvSpPr>
        <p:spPr>
          <a:xfrm>
            <a:off x="5319387" y="2503020"/>
            <a:ext cx="2925166" cy="531364"/>
          </a:xfrm>
          <a:prstGeom prst="rect">
            <a:avLst/>
          </a:prstGeom>
        </p:spPr>
        <p:txBody>
          <a:bodyPr wrap="square" anchor="ctr">
            <a:spAutoFit/>
          </a:bodyPr>
          <a:lstStyle/>
          <a:p>
            <a:pPr>
              <a:lnSpc>
                <a:spcPts val="1800"/>
              </a:lnSpc>
            </a:pPr>
            <a:r>
              <a:rPr lang="en-US" sz="1200" dirty="0">
                <a:solidFill>
                  <a:schemeClr val="accent1"/>
                </a:solidFill>
                <a:latin typeface="+mn-lt"/>
              </a:rPr>
              <a:t>Compute the </a:t>
            </a:r>
            <a:r>
              <a:rPr lang="en-US" sz="1200" b="1" dirty="0">
                <a:solidFill>
                  <a:schemeClr val="accent1"/>
                </a:solidFill>
                <a:latin typeface="+mn-lt"/>
              </a:rPr>
              <a:t>principal component scores</a:t>
            </a:r>
            <a:endParaRPr lang="it-IT" sz="1200" dirty="0">
              <a:solidFill>
                <a:schemeClr val="accent1"/>
              </a:solidFill>
              <a:latin typeface="+mn-lt"/>
            </a:endParaRPr>
          </a:p>
        </p:txBody>
      </p:sp>
      <p:sp>
        <p:nvSpPr>
          <p:cNvPr id="29" name="Rectangle 28"/>
          <p:cNvSpPr/>
          <p:nvPr/>
        </p:nvSpPr>
        <p:spPr>
          <a:xfrm>
            <a:off x="9334096" y="2376287"/>
            <a:ext cx="2614178" cy="784830"/>
          </a:xfrm>
          <a:prstGeom prst="rect">
            <a:avLst/>
          </a:prstGeom>
        </p:spPr>
        <p:txBody>
          <a:bodyPr wrap="square" anchor="ctr">
            <a:spAutoFit/>
          </a:bodyPr>
          <a:lstStyle/>
          <a:p>
            <a:pPr>
              <a:lnSpc>
                <a:spcPts val="1800"/>
              </a:lnSpc>
            </a:pPr>
            <a:r>
              <a:rPr lang="en-US" sz="1200" dirty="0">
                <a:solidFill>
                  <a:schemeClr val="accent1"/>
                </a:solidFill>
                <a:latin typeface="+mn-lt"/>
              </a:rPr>
              <a:t>Compute the correlations between variables and PC and </a:t>
            </a:r>
            <a:r>
              <a:rPr lang="en-US" sz="1200" b="1" dirty="0">
                <a:solidFill>
                  <a:schemeClr val="accent1"/>
                </a:solidFill>
                <a:latin typeface="+mn-lt"/>
              </a:rPr>
              <a:t>interpret each component</a:t>
            </a:r>
            <a:endParaRPr lang="it-IT" sz="1200" b="1" dirty="0">
              <a:solidFill>
                <a:schemeClr val="accent1"/>
              </a:solidFill>
              <a:latin typeface="+mn-lt"/>
            </a:endParaRPr>
          </a:p>
        </p:txBody>
      </p:sp>
      <p:sp>
        <p:nvSpPr>
          <p:cNvPr id="30" name="TextBox 29"/>
          <p:cNvSpPr txBox="1"/>
          <p:nvPr/>
        </p:nvSpPr>
        <p:spPr>
          <a:xfrm>
            <a:off x="4429446" y="4542159"/>
            <a:ext cx="3916607" cy="10156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a:lnSpc>
                <a:spcPts val="1800"/>
              </a:lnSpc>
            </a:pPr>
            <a:r>
              <a:rPr kumimoji="0" lang="it-IT" sz="1200" b="1" i="0" u="none" strike="noStrike" cap="none" spc="0" normalizeH="0" baseline="0" dirty="0">
                <a:ln>
                  <a:noFill/>
                </a:ln>
                <a:solidFill>
                  <a:schemeClr val="accent1"/>
                </a:solidFill>
                <a:effectLst/>
                <a:uFillTx/>
                <a:latin typeface="+mn-lt"/>
                <a:sym typeface="Calibri"/>
              </a:rPr>
              <a:t>NB: </a:t>
            </a:r>
            <a:r>
              <a:rPr lang="en-US" sz="1200" dirty="0">
                <a:solidFill>
                  <a:schemeClr val="accent1"/>
                </a:solidFill>
                <a:latin typeface="+mn-lt"/>
              </a:rPr>
              <a:t>Magnitudes of the coefficients give the contributions of each variable to that component. However, the magnitude of the coefficients also depend on the variances of the corresponding variables.</a:t>
            </a:r>
            <a:endParaRPr kumimoji="0" lang="it-IT" sz="1200" b="0" i="0" u="none" strike="noStrike" cap="none" spc="0" normalizeH="0" baseline="0" dirty="0">
              <a:ln>
                <a:noFill/>
              </a:ln>
              <a:solidFill>
                <a:schemeClr val="accent1"/>
              </a:solidFill>
              <a:effectLst/>
              <a:uFillTx/>
              <a:latin typeface="+mn-lt"/>
              <a:sym typeface="Calibri"/>
            </a:endParaRPr>
          </a:p>
        </p:txBody>
      </p:sp>
      <p:pic>
        <p:nvPicPr>
          <p:cNvPr id="31" name="Picture 30"/>
          <p:cNvPicPr>
            <a:picLocks noChangeAspect="1"/>
          </p:cNvPicPr>
          <p:nvPr/>
        </p:nvPicPr>
        <p:blipFill>
          <a:blip r:embed="rId3"/>
          <a:stretch>
            <a:fillRect/>
          </a:stretch>
        </p:blipFill>
        <p:spPr>
          <a:xfrm>
            <a:off x="4184580" y="3485339"/>
            <a:ext cx="4406339" cy="603391"/>
          </a:xfrm>
          <a:prstGeom prst="rect">
            <a:avLst/>
          </a:prstGeom>
        </p:spPr>
      </p:pic>
      <p:pic>
        <p:nvPicPr>
          <p:cNvPr id="32" name="Picture 31"/>
          <p:cNvPicPr>
            <a:picLocks noChangeAspect="1"/>
          </p:cNvPicPr>
          <p:nvPr/>
        </p:nvPicPr>
        <p:blipFill>
          <a:blip r:embed="rId4"/>
          <a:stretch>
            <a:fillRect/>
          </a:stretch>
        </p:blipFill>
        <p:spPr>
          <a:xfrm>
            <a:off x="8855213" y="3612712"/>
            <a:ext cx="2774616" cy="2018470"/>
          </a:xfrm>
          <a:prstGeom prst="rect">
            <a:avLst/>
          </a:prstGeom>
        </p:spPr>
      </p:pic>
      <p:sp>
        <p:nvSpPr>
          <p:cNvPr id="4" name="Title 3">
            <a:extLst>
              <a:ext uri="{FF2B5EF4-FFF2-40B4-BE49-F238E27FC236}">
                <a16:creationId xmlns:a16="http://schemas.microsoft.com/office/drawing/2014/main" id="{CCCE080B-043B-4C0D-BF1A-1505CCF12A05}"/>
              </a:ext>
            </a:extLst>
          </p:cNvPr>
          <p:cNvSpPr>
            <a:spLocks noGrp="1"/>
          </p:cNvSpPr>
          <p:nvPr>
            <p:ph type="title"/>
          </p:nvPr>
        </p:nvSpPr>
        <p:spPr/>
        <p:txBody>
          <a:bodyPr/>
          <a:lstStyle/>
          <a:p>
            <a:pPr>
              <a:lnSpc>
                <a:spcPct val="100000"/>
              </a:lnSpc>
            </a:pPr>
            <a:r>
              <a:rPr lang="en-US" dirty="0"/>
              <a:t>PCA: Interpreting the Principal Components</a:t>
            </a:r>
            <a:endParaRPr lang="en-GB" dirty="0"/>
          </a:p>
        </p:txBody>
      </p:sp>
      <p:sp>
        <p:nvSpPr>
          <p:cNvPr id="2" name="Text Placeholder 1">
            <a:extLst>
              <a:ext uri="{FF2B5EF4-FFF2-40B4-BE49-F238E27FC236}">
                <a16:creationId xmlns:a16="http://schemas.microsoft.com/office/drawing/2014/main" id="{6977B4F4-FBE4-4099-A38C-B13E7E933417}"/>
              </a:ext>
            </a:extLst>
          </p:cNvPr>
          <p:cNvSpPr>
            <a:spLocks noGrp="1"/>
          </p:cNvSpPr>
          <p:nvPr>
            <p:ph type="body" sz="quarter" idx="36"/>
          </p:nvPr>
        </p:nvSpPr>
        <p:spPr/>
        <p:txBody>
          <a:bodyPr/>
          <a:lstStyle/>
          <a:p>
            <a:r>
              <a:rPr lang="en-US" sz="1400" dirty="0">
                <a:ea typeface="Work Sans" charset="0"/>
                <a:cs typeface="Work Sans" charset="0"/>
              </a:rPr>
              <a:t>We will use the Places Rated Almanac data (Boyer and </a:t>
            </a:r>
            <a:r>
              <a:rPr lang="en-US" sz="1400" dirty="0" err="1">
                <a:ea typeface="Work Sans" charset="0"/>
                <a:cs typeface="Work Sans" charset="0"/>
              </a:rPr>
              <a:t>Savageau</a:t>
            </a:r>
            <a:r>
              <a:rPr lang="en-US" sz="1400" dirty="0">
                <a:ea typeface="Work Sans" charset="0"/>
                <a:cs typeface="Work Sans" charset="0"/>
              </a:rPr>
              <a:t>) which rates 329 communities according to nine criteria: Climate and Terrain, Housing, Health Care &amp; Environment, Crime, Transportation, Education, The Arts, Recreation, Economics.</a:t>
            </a:r>
          </a:p>
          <a:p>
            <a:endParaRPr lang="it-IT" sz="1400" dirty="0"/>
          </a:p>
        </p:txBody>
      </p:sp>
      <p:sp>
        <p:nvSpPr>
          <p:cNvPr id="3" name="Text Placeholder 2">
            <a:extLst>
              <a:ext uri="{FF2B5EF4-FFF2-40B4-BE49-F238E27FC236}">
                <a16:creationId xmlns:a16="http://schemas.microsoft.com/office/drawing/2014/main" id="{2D9FCDAD-C73D-44E6-97A4-38C8CAD5EBDF}"/>
              </a:ext>
            </a:extLst>
          </p:cNvPr>
          <p:cNvSpPr>
            <a:spLocks noGrp="1"/>
          </p:cNvSpPr>
          <p:nvPr>
            <p:ph type="body" sz="quarter" idx="37"/>
          </p:nvPr>
        </p:nvSpPr>
        <p:spPr/>
        <p:txBody>
          <a:bodyPr/>
          <a:lstStyle/>
          <a:p>
            <a:endParaRPr lang="it-IT"/>
          </a:p>
        </p:txBody>
      </p:sp>
      <p:sp>
        <p:nvSpPr>
          <p:cNvPr id="8" name="Arrow: Chevron 7">
            <a:extLst>
              <a:ext uri="{FF2B5EF4-FFF2-40B4-BE49-F238E27FC236}">
                <a16:creationId xmlns:a16="http://schemas.microsoft.com/office/drawing/2014/main" id="{0AF1E2C9-8B12-4C71-9F14-22289FC3BD79}"/>
              </a:ext>
            </a:extLst>
          </p:cNvPr>
          <p:cNvSpPr/>
          <p:nvPr/>
        </p:nvSpPr>
        <p:spPr>
          <a:xfrm rot="5400000">
            <a:off x="6315322" y="4094937"/>
            <a:ext cx="144855" cy="466456"/>
          </a:xfrm>
          <a:prstGeom prst="chevron">
            <a:avLst/>
          </a:prstGeom>
          <a:solidFill>
            <a:srgbClr val="0070C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1400" b="0" i="0" u="none" strike="noStrike" cap="none" spc="0" normalizeH="0" baseline="0" dirty="0">
              <a:ln>
                <a:noFill/>
              </a:ln>
              <a:solidFill>
                <a:schemeClr val="accent1"/>
              </a:solidFill>
              <a:effectLst/>
              <a:uFillTx/>
              <a:latin typeface="+mn-lt"/>
              <a:sym typeface="Calibri"/>
            </a:endParaRPr>
          </a:p>
        </p:txBody>
      </p:sp>
      <p:cxnSp>
        <p:nvCxnSpPr>
          <p:cNvPr id="16" name="Straight Connector 15">
            <a:extLst>
              <a:ext uri="{FF2B5EF4-FFF2-40B4-BE49-F238E27FC236}">
                <a16:creationId xmlns:a16="http://schemas.microsoft.com/office/drawing/2014/main" id="{579306FD-5EED-419F-8492-E2158745B9C2}"/>
              </a:ext>
            </a:extLst>
          </p:cNvPr>
          <p:cNvCxnSpPr>
            <a:cxnSpLocks/>
          </p:cNvCxnSpPr>
          <p:nvPr/>
        </p:nvCxnSpPr>
        <p:spPr>
          <a:xfrm flipH="1">
            <a:off x="1077683" y="4178661"/>
            <a:ext cx="2800253" cy="0"/>
          </a:xfrm>
          <a:prstGeom prst="line">
            <a:avLst/>
          </a:prstGeom>
          <a:noFill/>
          <a:ln w="25400" cap="flat">
            <a:solidFill>
              <a:srgbClr val="0070C0"/>
            </a:solidFill>
            <a:prstDash val="dash"/>
            <a:round/>
          </a:ln>
          <a:effectLst/>
          <a:sp3d/>
        </p:spPr>
        <p:style>
          <a:lnRef idx="0">
            <a:scrgbClr r="0" g="0" b="0"/>
          </a:lnRef>
          <a:fillRef idx="0">
            <a:scrgbClr r="0" g="0" b="0"/>
          </a:fillRef>
          <a:effectRef idx="0">
            <a:scrgbClr r="0" g="0" b="0"/>
          </a:effectRef>
          <a:fontRef idx="none"/>
        </p:style>
      </p:cxnSp>
      <p:sp>
        <p:nvSpPr>
          <p:cNvPr id="28" name="TextBox 27">
            <a:extLst>
              <a:ext uri="{FF2B5EF4-FFF2-40B4-BE49-F238E27FC236}">
                <a16:creationId xmlns:a16="http://schemas.microsoft.com/office/drawing/2014/main" id="{2C565CF9-BA67-4242-8258-5315600617E9}"/>
              </a:ext>
            </a:extLst>
          </p:cNvPr>
          <p:cNvSpPr txBox="1"/>
          <p:nvPr/>
        </p:nvSpPr>
        <p:spPr>
          <a:xfrm>
            <a:off x="11905707" y="6581005"/>
            <a:ext cx="286293"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fld id="{DA9FDCF8-0FD7-4BF7-8A5A-5D524BF6B1E5}" type="slidenum">
              <a:rPr kumimoji="0" lang="en-US" sz="1200" b="0" i="0" u="none" strike="noStrike" kern="0" cap="none" spc="0" normalizeH="0" baseline="0" noProof="0" smtClean="0">
                <a:ln>
                  <a:noFill/>
                </a:ln>
                <a:solidFill>
                  <a:srgbClr val="000000"/>
                </a:solidFill>
                <a:effectLst/>
                <a:uLnTx/>
                <a:uFillTx/>
                <a:latin typeface="Work Sans" panose="00000500000000000000" pitchFamily="2" charset="0"/>
                <a:ea typeface="+mj-ea"/>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16</a:t>
            </a:fld>
            <a:endParaRPr kumimoji="0" lang="en-US" sz="1200" b="0" i="0" u="none" strike="noStrike" kern="0" cap="none" spc="0" normalizeH="0" baseline="0" noProof="0" dirty="0">
              <a:ln>
                <a:noFill/>
              </a:ln>
              <a:solidFill>
                <a:srgbClr val="000000"/>
              </a:solidFill>
              <a:effectLst/>
              <a:uLnTx/>
              <a:uFillTx/>
              <a:latin typeface="Work Sans" panose="00000500000000000000" pitchFamily="2" charset="0"/>
              <a:ea typeface="+mj-ea"/>
              <a:cs typeface="Calibri"/>
              <a:sym typeface="Calibri"/>
            </a:endParaRPr>
          </a:p>
        </p:txBody>
      </p:sp>
    </p:spTree>
    <p:extLst>
      <p:ext uri="{BB962C8B-B14F-4D97-AF65-F5344CB8AC3E}">
        <p14:creationId xmlns:p14="http://schemas.microsoft.com/office/powerpoint/2010/main" val="12508571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Arrow: Right 23"/>
          <p:cNvSpPr/>
          <p:nvPr/>
        </p:nvSpPr>
        <p:spPr>
          <a:xfrm>
            <a:off x="0" y="2969038"/>
            <a:ext cx="12192000" cy="1513608"/>
          </a:xfrm>
          <a:prstGeom prst="rightArrow">
            <a:avLst>
              <a:gd name="adj1" fmla="val 50000"/>
              <a:gd name="adj2" fmla="val 61553"/>
            </a:avLst>
          </a:prstGeom>
          <a:solidFill>
            <a:schemeClr val="bg2">
              <a:lumMod val="20000"/>
              <a:lumOff val="8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it-IT" sz="1800" b="0" i="0" u="none" strike="noStrike" cap="none" spc="0" normalizeH="0" baseline="0">
              <a:ln>
                <a:noFill/>
              </a:ln>
              <a:solidFill>
                <a:srgbClr val="000000"/>
              </a:solidFill>
              <a:effectLst/>
              <a:uFillTx/>
              <a:latin typeface="+mj-lt"/>
              <a:ea typeface="+mj-ea"/>
              <a:cs typeface="+mj-cs"/>
              <a:sym typeface="Calibri"/>
            </a:endParaRPr>
          </a:p>
        </p:txBody>
      </p:sp>
      <p:sp>
        <p:nvSpPr>
          <p:cNvPr id="20" name="TextBox 19"/>
          <p:cNvSpPr txBox="1"/>
          <p:nvPr/>
        </p:nvSpPr>
        <p:spPr>
          <a:xfrm>
            <a:off x="836624" y="2480093"/>
            <a:ext cx="358614" cy="5693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88900" tIns="38100" rIns="88900" bIns="38100" numCol="1" spcCol="38100" rtlCol="0" anchor="ctr">
            <a:spAutoFit/>
          </a:bodyPr>
          <a:lstStyle/>
          <a:p>
            <a:pPr marR="0" algn="ctr" defTabSz="914400" rtl="0" fontAlgn="auto" latinLnBrk="0" hangingPunct="0">
              <a:lnSpc>
                <a:spcPct val="100000"/>
              </a:lnSpc>
              <a:spcBef>
                <a:spcPts val="0"/>
              </a:spcBef>
              <a:spcAft>
                <a:spcPts val="0"/>
              </a:spcAft>
              <a:buClrTx/>
              <a:buSzTx/>
              <a:buFontTx/>
              <a:buNone/>
              <a:tabLst/>
            </a:pPr>
            <a:r>
              <a:rPr kumimoji="0" lang="it-IT" sz="3200" b="1" u="none" strike="noStrike" cap="none" spc="0" normalizeH="0" baseline="0" dirty="0">
                <a:ln>
                  <a:noFill/>
                </a:ln>
                <a:solidFill>
                  <a:schemeClr val="bg1"/>
                </a:solidFill>
                <a:effectLst/>
                <a:uFillTx/>
                <a:latin typeface="+mn-lt"/>
                <a:cs typeface="Poppins SemiBold" panose="02000000000000000000" pitchFamily="2" charset="0"/>
                <a:sym typeface="Calibri"/>
              </a:rPr>
              <a:t>1</a:t>
            </a:r>
          </a:p>
        </p:txBody>
      </p:sp>
      <p:sp>
        <p:nvSpPr>
          <p:cNvPr id="22" name="TextBox 21"/>
          <p:cNvSpPr txBox="1"/>
          <p:nvPr/>
        </p:nvSpPr>
        <p:spPr>
          <a:xfrm>
            <a:off x="4780079" y="2480093"/>
            <a:ext cx="358614" cy="5693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88900" tIns="38100" rIns="88900" bIns="38100" numCol="1" spcCol="38100" rtlCol="0" anchor="ctr">
            <a:spAutoFit/>
          </a:bodyPr>
          <a:lstStyle/>
          <a:p>
            <a:pPr marR="0" algn="ctr" defTabSz="914400" rtl="0" fontAlgn="auto" latinLnBrk="0" hangingPunct="0">
              <a:lnSpc>
                <a:spcPct val="100000"/>
              </a:lnSpc>
              <a:spcBef>
                <a:spcPts val="0"/>
              </a:spcBef>
              <a:spcAft>
                <a:spcPts val="0"/>
              </a:spcAft>
              <a:buClrTx/>
              <a:buSzTx/>
              <a:buFontTx/>
              <a:buNone/>
              <a:tabLst/>
            </a:pPr>
            <a:r>
              <a:rPr kumimoji="0" lang="it-IT" sz="3200" b="1" u="none" strike="noStrike" cap="none" spc="0" normalizeH="0" baseline="0" dirty="0">
                <a:ln>
                  <a:noFill/>
                </a:ln>
                <a:solidFill>
                  <a:schemeClr val="bg1"/>
                </a:solidFill>
                <a:effectLst/>
                <a:uFillTx/>
                <a:latin typeface="+mn-lt"/>
                <a:cs typeface="Poppins SemiBold" panose="02000000000000000000" pitchFamily="2" charset="0"/>
                <a:sym typeface="Calibri"/>
              </a:rPr>
              <a:t>2</a:t>
            </a:r>
          </a:p>
        </p:txBody>
      </p:sp>
      <p:sp>
        <p:nvSpPr>
          <p:cNvPr id="4" name="Title 3">
            <a:extLst>
              <a:ext uri="{FF2B5EF4-FFF2-40B4-BE49-F238E27FC236}">
                <a16:creationId xmlns:a16="http://schemas.microsoft.com/office/drawing/2014/main" id="{CCCE080B-043B-4C0D-BF1A-1505CCF12A05}"/>
              </a:ext>
            </a:extLst>
          </p:cNvPr>
          <p:cNvSpPr>
            <a:spLocks noGrp="1"/>
          </p:cNvSpPr>
          <p:nvPr>
            <p:ph type="title"/>
          </p:nvPr>
        </p:nvSpPr>
        <p:spPr/>
        <p:txBody>
          <a:bodyPr/>
          <a:lstStyle/>
          <a:p>
            <a:pPr>
              <a:lnSpc>
                <a:spcPct val="100000"/>
              </a:lnSpc>
            </a:pPr>
            <a:r>
              <a:rPr lang="en-US" dirty="0"/>
              <a:t>Other Feature Selection Methods</a:t>
            </a:r>
            <a:endParaRPr lang="en-GB" dirty="0"/>
          </a:p>
        </p:txBody>
      </p:sp>
      <p:sp>
        <p:nvSpPr>
          <p:cNvPr id="2" name="Text Placeholder 1">
            <a:extLst>
              <a:ext uri="{FF2B5EF4-FFF2-40B4-BE49-F238E27FC236}">
                <a16:creationId xmlns:a16="http://schemas.microsoft.com/office/drawing/2014/main" id="{6977B4F4-FBE4-4099-A38C-B13E7E933417}"/>
              </a:ext>
            </a:extLst>
          </p:cNvPr>
          <p:cNvSpPr>
            <a:spLocks noGrp="1"/>
          </p:cNvSpPr>
          <p:nvPr>
            <p:ph type="body" sz="quarter" idx="36"/>
          </p:nvPr>
        </p:nvSpPr>
        <p:spPr/>
        <p:txBody>
          <a:bodyPr/>
          <a:lstStyle/>
          <a:p>
            <a:pPr marL="285750" indent="-285750">
              <a:buFont typeface="Arial" panose="020B0604020202020204" pitchFamily="34" charset="0"/>
              <a:buChar char="•"/>
            </a:pPr>
            <a:r>
              <a:rPr lang="it-IT" sz="1400" b="1" dirty="0" err="1"/>
              <a:t>Variance</a:t>
            </a:r>
            <a:r>
              <a:rPr lang="it-IT" sz="1400" b="1" dirty="0"/>
              <a:t> </a:t>
            </a:r>
            <a:r>
              <a:rPr lang="it-IT" sz="1400" b="1" dirty="0" err="1"/>
              <a:t>Threshold</a:t>
            </a:r>
            <a:r>
              <a:rPr lang="it-IT" sz="1400" dirty="0"/>
              <a:t>: </a:t>
            </a:r>
            <a:r>
              <a:rPr lang="en-US" sz="1400" dirty="0"/>
              <a:t>it removes all features whose variance doesn’t meet a threshold.</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it-IT" sz="1400" b="1" dirty="0" err="1"/>
              <a:t>Univariate</a:t>
            </a:r>
            <a:r>
              <a:rPr lang="it-IT" sz="1400" b="1" dirty="0"/>
              <a:t> Feature </a:t>
            </a:r>
            <a:r>
              <a:rPr lang="it-IT" sz="1400" b="1" dirty="0" err="1"/>
              <a:t>Selection</a:t>
            </a:r>
            <a:r>
              <a:rPr lang="it-IT" sz="1400" dirty="0"/>
              <a:t>: </a:t>
            </a:r>
            <a:r>
              <a:rPr lang="it-IT" sz="1400" dirty="0" err="1"/>
              <a:t>it</a:t>
            </a:r>
            <a:r>
              <a:rPr lang="it-IT" sz="1400" dirty="0"/>
              <a:t> </a:t>
            </a:r>
            <a:r>
              <a:rPr lang="en-US" sz="1400" dirty="0"/>
              <a:t>works by selecting the best features based on univariate statistical tests.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b="1" dirty="0"/>
              <a:t>Feature Selection with a Decision Tree</a:t>
            </a:r>
            <a:r>
              <a:rPr lang="en-US" sz="1400" dirty="0"/>
              <a:t>: it selects the features that are chosen at the top nodes of a decision tree.</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it-IT" sz="1400" b="1" dirty="0"/>
              <a:t>Recursive Feature </a:t>
            </a:r>
            <a:r>
              <a:rPr lang="it-IT" sz="1400" b="1" dirty="0" err="1"/>
              <a:t>Elimination</a:t>
            </a:r>
            <a:r>
              <a:rPr lang="it-IT" sz="1400" dirty="0"/>
              <a:t>: </a:t>
            </a:r>
            <a:r>
              <a:rPr lang="it-IT" sz="1400" dirty="0" err="1"/>
              <a:t>it</a:t>
            </a:r>
            <a:r>
              <a:rPr lang="it-IT" sz="1400" dirty="0"/>
              <a:t> </a:t>
            </a:r>
            <a:r>
              <a:rPr lang="en-US" sz="1400" dirty="0"/>
              <a:t>considers smaller and smaller feature sets by removing the feature of least importance to the model with each iteration.</a:t>
            </a:r>
            <a:endParaRPr lang="it-IT" sz="1400" dirty="0"/>
          </a:p>
        </p:txBody>
      </p:sp>
      <p:sp>
        <p:nvSpPr>
          <p:cNvPr id="3" name="Text Placeholder 2">
            <a:extLst>
              <a:ext uri="{FF2B5EF4-FFF2-40B4-BE49-F238E27FC236}">
                <a16:creationId xmlns:a16="http://schemas.microsoft.com/office/drawing/2014/main" id="{2D9FCDAD-C73D-44E6-97A4-38C8CAD5EBDF}"/>
              </a:ext>
            </a:extLst>
          </p:cNvPr>
          <p:cNvSpPr>
            <a:spLocks noGrp="1"/>
          </p:cNvSpPr>
          <p:nvPr>
            <p:ph type="body" sz="quarter" idx="37"/>
          </p:nvPr>
        </p:nvSpPr>
        <p:spPr/>
        <p:txBody>
          <a:bodyPr/>
          <a:lstStyle/>
          <a:p>
            <a:endParaRPr lang="it-IT"/>
          </a:p>
        </p:txBody>
      </p:sp>
      <p:sp>
        <p:nvSpPr>
          <p:cNvPr id="28" name="TextBox 27">
            <a:extLst>
              <a:ext uri="{FF2B5EF4-FFF2-40B4-BE49-F238E27FC236}">
                <a16:creationId xmlns:a16="http://schemas.microsoft.com/office/drawing/2014/main" id="{2C565CF9-BA67-4242-8258-5315600617E9}"/>
              </a:ext>
            </a:extLst>
          </p:cNvPr>
          <p:cNvSpPr txBox="1"/>
          <p:nvPr/>
        </p:nvSpPr>
        <p:spPr>
          <a:xfrm>
            <a:off x="11905707" y="6581005"/>
            <a:ext cx="286293"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fld id="{DA9FDCF8-0FD7-4BF7-8A5A-5D524BF6B1E5}" type="slidenum">
              <a:rPr kumimoji="0" lang="en-US" sz="1200" b="0" i="0" u="none" strike="noStrike" kern="0" cap="none" spc="0" normalizeH="0" baseline="0" noProof="0" smtClean="0">
                <a:ln>
                  <a:noFill/>
                </a:ln>
                <a:solidFill>
                  <a:srgbClr val="000000"/>
                </a:solidFill>
                <a:effectLst/>
                <a:uLnTx/>
                <a:uFillTx/>
                <a:latin typeface="Work Sans" panose="00000500000000000000" pitchFamily="2" charset="0"/>
                <a:ea typeface="+mj-ea"/>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17</a:t>
            </a:fld>
            <a:endParaRPr kumimoji="0" lang="en-US" sz="1200" b="0" i="0" u="none" strike="noStrike" kern="0" cap="none" spc="0" normalizeH="0" baseline="0" noProof="0" dirty="0">
              <a:ln>
                <a:noFill/>
              </a:ln>
              <a:solidFill>
                <a:srgbClr val="000000"/>
              </a:solidFill>
              <a:effectLst/>
              <a:uLnTx/>
              <a:uFillTx/>
              <a:latin typeface="Work Sans" panose="00000500000000000000" pitchFamily="2" charset="0"/>
              <a:ea typeface="+mj-ea"/>
              <a:cs typeface="Calibri"/>
              <a:sym typeface="Calibri"/>
            </a:endParaRPr>
          </a:p>
        </p:txBody>
      </p:sp>
    </p:spTree>
    <p:extLst>
      <p:ext uri="{BB962C8B-B14F-4D97-AF65-F5344CB8AC3E}">
        <p14:creationId xmlns:p14="http://schemas.microsoft.com/office/powerpoint/2010/main" val="3353952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F4ED6286-A234-422B-AB09-30E433AF4D56}"/>
              </a:ext>
            </a:extLst>
          </p:cNvPr>
          <p:cNvSpPr>
            <a:spLocks noGrp="1"/>
          </p:cNvSpPr>
          <p:nvPr>
            <p:ph type="subTitle" idx="1"/>
          </p:nvPr>
        </p:nvSpPr>
        <p:spPr>
          <a:xfrm>
            <a:off x="389263" y="305291"/>
            <a:ext cx="4802847" cy="726023"/>
          </a:xfrm>
        </p:spPr>
        <p:txBody>
          <a:bodyPr/>
          <a:lstStyle/>
          <a:p>
            <a:r>
              <a:rPr lang="it-IT" sz="3200" b="1"/>
              <a:t>Agenda</a:t>
            </a:r>
          </a:p>
        </p:txBody>
      </p:sp>
      <p:sp>
        <p:nvSpPr>
          <p:cNvPr id="36" name="Oval 35">
            <a:extLst>
              <a:ext uri="{FF2B5EF4-FFF2-40B4-BE49-F238E27FC236}">
                <a16:creationId xmlns:a16="http://schemas.microsoft.com/office/drawing/2014/main" id="{85A72814-C271-4743-B785-4F92E73CAE20}"/>
              </a:ext>
            </a:extLst>
          </p:cNvPr>
          <p:cNvSpPr/>
          <p:nvPr/>
        </p:nvSpPr>
        <p:spPr>
          <a:xfrm>
            <a:off x="573158" y="1620177"/>
            <a:ext cx="850090" cy="850090"/>
          </a:xfrm>
          <a:prstGeom prst="ellipse">
            <a:avLst/>
          </a:prstGeom>
          <a:solidFill>
            <a:schemeClr val="bg1"/>
          </a:solidFill>
          <a:ln w="6350" cap="flat">
            <a:solidFill>
              <a:schemeClr val="tx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GB" sz="3200" b="0" i="0" u="none" strike="noStrike" kern="0" cap="none" spc="0" normalizeH="0" baseline="0" noProof="0">
                <a:ln>
                  <a:noFill/>
                </a:ln>
                <a:solidFill>
                  <a:srgbClr val="44546A"/>
                </a:solidFill>
                <a:effectLst/>
                <a:uLnTx/>
                <a:uFillTx/>
                <a:latin typeface="Arial" panose="020B0604020202020204" pitchFamily="34" charset="0"/>
                <a:ea typeface="+mj-ea"/>
                <a:cs typeface="Arial" panose="020B0604020202020204" pitchFamily="34" charset="0"/>
                <a:sym typeface="Calibri"/>
              </a:rPr>
              <a:t>01</a:t>
            </a:r>
          </a:p>
        </p:txBody>
      </p:sp>
      <p:sp>
        <p:nvSpPr>
          <p:cNvPr id="37" name="Oval 36">
            <a:extLst>
              <a:ext uri="{FF2B5EF4-FFF2-40B4-BE49-F238E27FC236}">
                <a16:creationId xmlns:a16="http://schemas.microsoft.com/office/drawing/2014/main" id="{7C1D6D68-6F96-4EA5-8973-98ED59A3BD53}"/>
              </a:ext>
            </a:extLst>
          </p:cNvPr>
          <p:cNvSpPr/>
          <p:nvPr/>
        </p:nvSpPr>
        <p:spPr>
          <a:xfrm>
            <a:off x="573158" y="2653440"/>
            <a:ext cx="850090" cy="850090"/>
          </a:xfrm>
          <a:prstGeom prst="ellipse">
            <a:avLst/>
          </a:prstGeom>
          <a:solidFill>
            <a:schemeClr val="bg1"/>
          </a:solidFill>
          <a:ln w="6350" cap="flat">
            <a:solidFill>
              <a:schemeClr val="tx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GB" sz="3200" b="0" i="0" u="none" strike="noStrike" kern="0" cap="none" spc="0" normalizeH="0" baseline="0" noProof="0">
                <a:ln>
                  <a:noFill/>
                </a:ln>
                <a:solidFill>
                  <a:srgbClr val="44546A"/>
                </a:solidFill>
                <a:effectLst/>
                <a:uLnTx/>
                <a:uFillTx/>
                <a:latin typeface="Arial" panose="020B0604020202020204" pitchFamily="34" charset="0"/>
                <a:ea typeface="+mj-ea"/>
                <a:cs typeface="Arial" panose="020B0604020202020204" pitchFamily="34" charset="0"/>
                <a:sym typeface="Calibri"/>
              </a:rPr>
              <a:t>02</a:t>
            </a:r>
          </a:p>
        </p:txBody>
      </p:sp>
      <p:sp>
        <p:nvSpPr>
          <p:cNvPr id="38" name="Oval 37">
            <a:extLst>
              <a:ext uri="{FF2B5EF4-FFF2-40B4-BE49-F238E27FC236}">
                <a16:creationId xmlns:a16="http://schemas.microsoft.com/office/drawing/2014/main" id="{C30DF0E3-B603-4E48-BEE5-3FEE6B91FE0F}"/>
              </a:ext>
            </a:extLst>
          </p:cNvPr>
          <p:cNvSpPr/>
          <p:nvPr/>
        </p:nvSpPr>
        <p:spPr>
          <a:xfrm>
            <a:off x="573158" y="3686703"/>
            <a:ext cx="850090" cy="850090"/>
          </a:xfrm>
          <a:prstGeom prst="ellipse">
            <a:avLst/>
          </a:prstGeom>
          <a:solidFill>
            <a:schemeClr val="bg1"/>
          </a:solidFill>
          <a:ln w="6350" cap="flat">
            <a:solidFill>
              <a:schemeClr val="tx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44546A"/>
                </a:solidFill>
                <a:effectLst/>
                <a:uLnTx/>
                <a:uFillTx/>
                <a:latin typeface="Arial" panose="020B0604020202020204" pitchFamily="34" charset="0"/>
                <a:ea typeface="+mj-ea"/>
                <a:cs typeface="Arial" panose="020B0604020202020204" pitchFamily="34" charset="0"/>
                <a:sym typeface="Calibri"/>
              </a:rPr>
              <a:t>03</a:t>
            </a:r>
          </a:p>
        </p:txBody>
      </p:sp>
      <p:sp>
        <p:nvSpPr>
          <p:cNvPr id="40" name="Oval 39">
            <a:extLst>
              <a:ext uri="{FF2B5EF4-FFF2-40B4-BE49-F238E27FC236}">
                <a16:creationId xmlns:a16="http://schemas.microsoft.com/office/drawing/2014/main" id="{3709CB32-D44B-4962-BAF4-56941C4FFC74}"/>
              </a:ext>
            </a:extLst>
          </p:cNvPr>
          <p:cNvSpPr/>
          <p:nvPr/>
        </p:nvSpPr>
        <p:spPr>
          <a:xfrm>
            <a:off x="573158" y="4719966"/>
            <a:ext cx="850090" cy="850090"/>
          </a:xfrm>
          <a:prstGeom prst="ellipse">
            <a:avLst/>
          </a:prstGeom>
          <a:solidFill>
            <a:srgbClr val="44546A"/>
          </a:solidFill>
          <a:ln w="6350" cap="flat">
            <a:solidFill>
              <a:schemeClr val="tx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GB" sz="3200" b="0" i="0" u="none" strike="noStrike" kern="0" cap="none" spc="0" normalizeH="0" baseline="0" noProof="0">
                <a:ln>
                  <a:noFill/>
                </a:ln>
                <a:solidFill>
                  <a:schemeClr val="bg1"/>
                </a:solidFill>
                <a:effectLst/>
                <a:uLnTx/>
                <a:uFillTx/>
                <a:latin typeface="Arial" panose="020B0604020202020204" pitchFamily="34" charset="0"/>
                <a:ea typeface="+mj-ea"/>
                <a:cs typeface="Arial" panose="020B0604020202020204" pitchFamily="34" charset="0"/>
                <a:sym typeface="Calibri"/>
              </a:rPr>
              <a:t>04</a:t>
            </a:r>
          </a:p>
        </p:txBody>
      </p:sp>
      <p:sp>
        <p:nvSpPr>
          <p:cNvPr id="41" name="Rectangle 40">
            <a:extLst>
              <a:ext uri="{FF2B5EF4-FFF2-40B4-BE49-F238E27FC236}">
                <a16:creationId xmlns:a16="http://schemas.microsoft.com/office/drawing/2014/main" id="{ECF08B1E-034A-4F9E-BBC2-B437AF53F9ED}"/>
              </a:ext>
            </a:extLst>
          </p:cNvPr>
          <p:cNvSpPr/>
          <p:nvPr/>
        </p:nvSpPr>
        <p:spPr>
          <a:xfrm>
            <a:off x="1673557" y="1827059"/>
            <a:ext cx="3420958" cy="436324"/>
          </a:xfrm>
          <a:prstGeom prst="rect">
            <a:avLst/>
          </a:prstGeom>
          <a:solidFill>
            <a:srgbClr val="FFFFFF"/>
          </a:solidFill>
          <a:ln w="6350">
            <a:noFill/>
          </a:ln>
        </p:spPr>
        <p:txBody>
          <a:bodyPr wrap="square" tIns="108000" anchor="ctr">
            <a:spAutoFit/>
          </a:bodyPr>
          <a:lstStyle/>
          <a:p>
            <a:pPr marL="0" marR="0" lvl="1" indent="0" algn="l" defTabSz="914400" rtl="0" eaLnBrk="1" fontAlgn="auto" latinLnBrk="0" hangingPunct="0">
              <a:lnSpc>
                <a:spcPct val="110000"/>
              </a:lnSpc>
              <a:spcBef>
                <a:spcPts val="0"/>
              </a:spcBef>
              <a:spcAft>
                <a:spcPts val="0"/>
              </a:spcAft>
              <a:buClrTx/>
              <a:buSzTx/>
              <a:buFontTx/>
              <a:buNone/>
              <a:tabLst/>
              <a:defRPr/>
            </a:pPr>
            <a:r>
              <a:rPr kumimoji="0" lang="en-US" sz="1800" b="0" i="0" u="none" strike="noStrike" kern="0" cap="none" spc="300" normalizeH="0" baseline="0" noProof="0" dirty="0">
                <a:ln>
                  <a:noFill/>
                </a:ln>
                <a:solidFill>
                  <a:srgbClr val="44546A"/>
                </a:solidFill>
                <a:effectLst/>
                <a:uLnTx/>
                <a:uFillTx/>
                <a:latin typeface="Arial" panose="020B0604020202020204" pitchFamily="34" charset="0"/>
                <a:ea typeface="+mj-ea"/>
                <a:cs typeface="Arial" panose="020B0604020202020204" pitchFamily="34" charset="0"/>
                <a:sym typeface="Calibri"/>
              </a:rPr>
              <a:t>Introduction</a:t>
            </a:r>
          </a:p>
        </p:txBody>
      </p:sp>
      <p:sp>
        <p:nvSpPr>
          <p:cNvPr id="42" name="Rectangle 41">
            <a:extLst>
              <a:ext uri="{FF2B5EF4-FFF2-40B4-BE49-F238E27FC236}">
                <a16:creationId xmlns:a16="http://schemas.microsoft.com/office/drawing/2014/main" id="{13CDC32B-DF77-44EB-AD2E-20C34CB75301}"/>
              </a:ext>
            </a:extLst>
          </p:cNvPr>
          <p:cNvSpPr/>
          <p:nvPr/>
        </p:nvSpPr>
        <p:spPr>
          <a:xfrm>
            <a:off x="1673557" y="2860322"/>
            <a:ext cx="3420958" cy="436324"/>
          </a:xfrm>
          <a:prstGeom prst="rect">
            <a:avLst/>
          </a:prstGeom>
          <a:solidFill>
            <a:srgbClr val="FFFFFF"/>
          </a:solidFill>
          <a:ln w="6350">
            <a:noFill/>
          </a:ln>
        </p:spPr>
        <p:txBody>
          <a:bodyPr wrap="square" tIns="108000" anchor="ctr">
            <a:spAutoFit/>
          </a:bodyPr>
          <a:lstStyle/>
          <a:p>
            <a:pPr marL="0" marR="0" lvl="1" indent="0" algn="l" defTabSz="914400" rtl="0" eaLnBrk="1" fontAlgn="auto" latinLnBrk="0" hangingPunct="0">
              <a:lnSpc>
                <a:spcPct val="110000"/>
              </a:lnSpc>
              <a:spcBef>
                <a:spcPts val="0"/>
              </a:spcBef>
              <a:spcAft>
                <a:spcPts val="0"/>
              </a:spcAft>
              <a:buClrTx/>
              <a:buSzTx/>
              <a:buFontTx/>
              <a:buNone/>
              <a:tabLst/>
              <a:defRPr/>
            </a:pPr>
            <a:r>
              <a:rPr kumimoji="0" lang="en-US" sz="1800" b="0" i="0" u="none" strike="noStrike" kern="0" cap="none" spc="300" normalizeH="0" baseline="0" noProof="0" dirty="0">
                <a:ln>
                  <a:noFill/>
                </a:ln>
                <a:solidFill>
                  <a:srgbClr val="44546A"/>
                </a:solidFill>
                <a:effectLst/>
                <a:uLnTx/>
                <a:uFillTx/>
                <a:latin typeface="Arial" panose="020B0604020202020204" pitchFamily="34" charset="0"/>
                <a:ea typeface="+mj-ea"/>
                <a:cs typeface="Arial" panose="020B0604020202020204" pitchFamily="34" charset="0"/>
                <a:sym typeface="Calibri"/>
              </a:rPr>
              <a:t>Feature Engineering</a:t>
            </a:r>
          </a:p>
        </p:txBody>
      </p:sp>
      <p:sp>
        <p:nvSpPr>
          <p:cNvPr id="44" name="Rectangle 43">
            <a:extLst>
              <a:ext uri="{FF2B5EF4-FFF2-40B4-BE49-F238E27FC236}">
                <a16:creationId xmlns:a16="http://schemas.microsoft.com/office/drawing/2014/main" id="{AF8FA1FA-C327-44FA-AD0B-E64929D09A04}"/>
              </a:ext>
            </a:extLst>
          </p:cNvPr>
          <p:cNvSpPr/>
          <p:nvPr/>
        </p:nvSpPr>
        <p:spPr>
          <a:xfrm>
            <a:off x="1673557" y="3893586"/>
            <a:ext cx="3420958" cy="436324"/>
          </a:xfrm>
          <a:prstGeom prst="rect">
            <a:avLst/>
          </a:prstGeom>
          <a:solidFill>
            <a:srgbClr val="FFFFFF"/>
          </a:solidFill>
          <a:ln w="6350">
            <a:noFill/>
          </a:ln>
        </p:spPr>
        <p:txBody>
          <a:bodyPr wrap="square" tIns="108000" anchor="ctr">
            <a:spAutoFit/>
          </a:bodyPr>
          <a:lstStyle/>
          <a:p>
            <a:pPr marL="0" marR="0" lvl="1" indent="0" algn="l" defTabSz="914400" rtl="0" eaLnBrk="1" fontAlgn="auto" latinLnBrk="0" hangingPunct="0">
              <a:lnSpc>
                <a:spcPct val="110000"/>
              </a:lnSpc>
              <a:spcBef>
                <a:spcPts val="0"/>
              </a:spcBef>
              <a:spcAft>
                <a:spcPts val="0"/>
              </a:spcAft>
              <a:buClrTx/>
              <a:buSzTx/>
              <a:buFontTx/>
              <a:buNone/>
              <a:tabLst/>
              <a:defRPr/>
            </a:pPr>
            <a:r>
              <a:rPr lang="en-GB" spc="300" dirty="0">
                <a:solidFill>
                  <a:srgbClr val="44546A"/>
                </a:solidFill>
                <a:latin typeface="Arial" panose="020B0604020202020204" pitchFamily="34" charset="0"/>
                <a:cs typeface="Arial" panose="020B0604020202020204" pitchFamily="34" charset="0"/>
              </a:rPr>
              <a:t>Feature Selection</a:t>
            </a:r>
            <a:endParaRPr kumimoji="0" lang="en-US" sz="1800" b="0" i="0" u="none" strike="noStrike" kern="0" cap="none" spc="300" normalizeH="0" baseline="0" noProof="0" dirty="0">
              <a:ln>
                <a:noFill/>
              </a:ln>
              <a:solidFill>
                <a:srgbClr val="44546A"/>
              </a:solidFill>
              <a:effectLst/>
              <a:uLnTx/>
              <a:uFillTx/>
              <a:latin typeface="Arial" panose="020B0604020202020204" pitchFamily="34" charset="0"/>
              <a:ea typeface="+mj-ea"/>
              <a:cs typeface="Arial" panose="020B0604020202020204" pitchFamily="34" charset="0"/>
              <a:sym typeface="Calibri"/>
            </a:endParaRPr>
          </a:p>
        </p:txBody>
      </p:sp>
      <p:sp>
        <p:nvSpPr>
          <p:cNvPr id="45" name="Rectangle 44">
            <a:extLst>
              <a:ext uri="{FF2B5EF4-FFF2-40B4-BE49-F238E27FC236}">
                <a16:creationId xmlns:a16="http://schemas.microsoft.com/office/drawing/2014/main" id="{727E9E90-A0C4-4AA5-B346-D9C7DFB0C9D8}"/>
              </a:ext>
            </a:extLst>
          </p:cNvPr>
          <p:cNvSpPr/>
          <p:nvPr/>
        </p:nvSpPr>
        <p:spPr>
          <a:xfrm>
            <a:off x="1673557" y="4922682"/>
            <a:ext cx="3420958" cy="444659"/>
          </a:xfrm>
          <a:prstGeom prst="rect">
            <a:avLst/>
          </a:prstGeom>
          <a:solidFill>
            <a:srgbClr val="FFFFFF"/>
          </a:solidFill>
          <a:ln w="6350">
            <a:noFill/>
          </a:ln>
        </p:spPr>
        <p:txBody>
          <a:bodyPr wrap="square" tIns="108000" anchor="ctr">
            <a:spAutoFit/>
          </a:bodyPr>
          <a:lstStyle/>
          <a:p>
            <a:pPr marL="0" marR="0" lvl="1" indent="0" algn="l" defTabSz="914400" rtl="0" eaLnBrk="1" fontAlgn="auto" latinLnBrk="0" hangingPunct="0">
              <a:lnSpc>
                <a:spcPct val="110000"/>
              </a:lnSpc>
              <a:spcBef>
                <a:spcPts val="0"/>
              </a:spcBef>
              <a:spcAft>
                <a:spcPts val="0"/>
              </a:spcAft>
              <a:buClrTx/>
              <a:buSzTx/>
              <a:buFontTx/>
              <a:buNone/>
              <a:tabLst/>
              <a:defRPr/>
            </a:pPr>
            <a:r>
              <a:rPr kumimoji="0" lang="en-US" sz="1800" b="0" i="0" u="none" strike="noStrike" kern="0" cap="none" spc="300" normalizeH="0" baseline="0" noProof="0">
                <a:ln>
                  <a:noFill/>
                </a:ln>
                <a:solidFill>
                  <a:srgbClr val="44546A"/>
                </a:solidFill>
                <a:effectLst/>
                <a:uLnTx/>
                <a:uFillTx/>
                <a:latin typeface="Arial" panose="020B0604020202020204" pitchFamily="34" charset="0"/>
                <a:ea typeface="+mj-ea"/>
                <a:cs typeface="Arial" panose="020B0604020202020204" pitchFamily="34" charset="0"/>
                <a:sym typeface="Calibri"/>
              </a:rPr>
              <a:t>Practice</a:t>
            </a:r>
          </a:p>
        </p:txBody>
      </p:sp>
    </p:spTree>
    <p:extLst>
      <p:ext uri="{BB962C8B-B14F-4D97-AF65-F5344CB8AC3E}">
        <p14:creationId xmlns:p14="http://schemas.microsoft.com/office/powerpoint/2010/main" val="214406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Launch</a:t>
            </a:r>
            <a:r>
              <a:rPr lang="es-ES" dirty="0"/>
              <a:t> </a:t>
            </a:r>
            <a:r>
              <a:rPr lang="es-ES" dirty="0" err="1"/>
              <a:t>Jupyter</a:t>
            </a:r>
            <a:r>
              <a:rPr lang="es-ES" dirty="0"/>
              <a:t> Notebook </a:t>
            </a:r>
            <a:r>
              <a:rPr lang="es-ES" dirty="0" err="1"/>
              <a:t>through</a:t>
            </a:r>
            <a:r>
              <a:rPr lang="es-ES" dirty="0"/>
              <a:t> Anaconda </a:t>
            </a:r>
            <a:r>
              <a:rPr lang="es-ES" dirty="0" err="1"/>
              <a:t>Navigator</a:t>
            </a:r>
            <a:endParaRPr lang="es-ES" dirty="0"/>
          </a:p>
        </p:txBody>
      </p:sp>
      <p:sp>
        <p:nvSpPr>
          <p:cNvPr id="18" name="Text Placeholder 17">
            <a:extLst>
              <a:ext uri="{FF2B5EF4-FFF2-40B4-BE49-F238E27FC236}">
                <a16:creationId xmlns:a16="http://schemas.microsoft.com/office/drawing/2014/main" id="{63F4D228-3683-40BA-B818-1EE76FEBFE04}"/>
              </a:ext>
            </a:extLst>
          </p:cNvPr>
          <p:cNvSpPr>
            <a:spLocks noGrp="1"/>
          </p:cNvSpPr>
          <p:nvPr>
            <p:ph type="body" sz="quarter" idx="36"/>
          </p:nvPr>
        </p:nvSpPr>
        <p:spPr/>
        <p:txBody>
          <a:bodyPr/>
          <a:lstStyle/>
          <a:p>
            <a:r>
              <a:rPr lang="en-US" dirty="0"/>
              <a:t>Open Windows search bar again and run Anaconda Navigator. Once the application has started, launch </a:t>
            </a:r>
            <a:r>
              <a:rPr lang="en-US" dirty="0" err="1"/>
              <a:t>Jupyter</a:t>
            </a:r>
            <a:r>
              <a:rPr lang="en-US" dirty="0"/>
              <a:t> Notebook.</a:t>
            </a:r>
          </a:p>
        </p:txBody>
      </p:sp>
      <p:sp>
        <p:nvSpPr>
          <p:cNvPr id="3" name="Text Placeholder 2">
            <a:extLst>
              <a:ext uri="{FF2B5EF4-FFF2-40B4-BE49-F238E27FC236}">
                <a16:creationId xmlns:a16="http://schemas.microsoft.com/office/drawing/2014/main" id="{459A9A5D-F94D-4AE1-A51C-77F263F69C2D}"/>
              </a:ext>
            </a:extLst>
          </p:cNvPr>
          <p:cNvSpPr>
            <a:spLocks noGrp="1"/>
          </p:cNvSpPr>
          <p:nvPr>
            <p:ph type="body" sz="quarter" idx="37"/>
          </p:nvPr>
        </p:nvSpPr>
        <p:spPr/>
        <p:txBody>
          <a:bodyPr/>
          <a:lstStyle/>
          <a:p>
            <a:endParaRPr lang="it-IT"/>
          </a:p>
        </p:txBody>
      </p:sp>
      <p:sp>
        <p:nvSpPr>
          <p:cNvPr id="8" name="TextBox 7">
            <a:extLst>
              <a:ext uri="{FF2B5EF4-FFF2-40B4-BE49-F238E27FC236}">
                <a16:creationId xmlns:a16="http://schemas.microsoft.com/office/drawing/2014/main" id="{D7A09F94-3C14-435C-B157-448E882BCFD6}"/>
              </a:ext>
            </a:extLst>
          </p:cNvPr>
          <p:cNvSpPr txBox="1"/>
          <p:nvPr/>
        </p:nvSpPr>
        <p:spPr>
          <a:xfrm>
            <a:off x="11905707" y="6581005"/>
            <a:ext cx="286293"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fld id="{DA9FDCF8-0FD7-4BF7-8A5A-5D524BF6B1E5}" type="slidenum">
              <a:rPr kumimoji="0" lang="en-US" sz="1200" b="0" i="0" u="none" strike="noStrike" kern="0" cap="none" spc="0" normalizeH="0" baseline="0" noProof="0" smtClean="0">
                <a:ln>
                  <a:noFill/>
                </a:ln>
                <a:solidFill>
                  <a:srgbClr val="000000"/>
                </a:solidFill>
                <a:effectLst/>
                <a:uLnTx/>
                <a:uFillTx/>
                <a:latin typeface="Work Sans" panose="00000500000000000000" pitchFamily="2" charset="0"/>
                <a:ea typeface="+mj-ea"/>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19</a:t>
            </a:fld>
            <a:endParaRPr kumimoji="0" lang="en-US" sz="1200" b="0" i="0" u="none" strike="noStrike" kern="0" cap="none" spc="0" normalizeH="0" baseline="0" noProof="0" dirty="0">
              <a:ln>
                <a:noFill/>
              </a:ln>
              <a:solidFill>
                <a:srgbClr val="000000"/>
              </a:solidFill>
              <a:effectLst/>
              <a:uLnTx/>
              <a:uFillTx/>
              <a:latin typeface="Work Sans" panose="00000500000000000000" pitchFamily="2" charset="0"/>
              <a:ea typeface="+mj-ea"/>
              <a:cs typeface="Calibri"/>
              <a:sym typeface="Calibri"/>
            </a:endParaRPr>
          </a:p>
        </p:txBody>
      </p:sp>
      <p:pic>
        <p:nvPicPr>
          <p:cNvPr id="9" name="Picture 8">
            <a:extLst>
              <a:ext uri="{FF2B5EF4-FFF2-40B4-BE49-F238E27FC236}">
                <a16:creationId xmlns:a16="http://schemas.microsoft.com/office/drawing/2014/main" id="{09B36589-C459-4147-A69D-D1D40264CAAD}"/>
              </a:ext>
            </a:extLst>
          </p:cNvPr>
          <p:cNvPicPr>
            <a:picLocks noChangeAspect="1"/>
          </p:cNvPicPr>
          <p:nvPr/>
        </p:nvPicPr>
        <p:blipFill>
          <a:blip r:embed="rId3"/>
          <a:stretch>
            <a:fillRect/>
          </a:stretch>
        </p:blipFill>
        <p:spPr>
          <a:xfrm>
            <a:off x="2573271" y="1728113"/>
            <a:ext cx="7045457" cy="4319970"/>
          </a:xfrm>
          <a:prstGeom prst="rect">
            <a:avLst/>
          </a:prstGeom>
        </p:spPr>
      </p:pic>
      <p:sp>
        <p:nvSpPr>
          <p:cNvPr id="10" name="Arrow: Right 9">
            <a:extLst>
              <a:ext uri="{FF2B5EF4-FFF2-40B4-BE49-F238E27FC236}">
                <a16:creationId xmlns:a16="http://schemas.microsoft.com/office/drawing/2014/main" id="{8B571278-3080-4750-BFBB-5AA8BCB62F11}"/>
              </a:ext>
            </a:extLst>
          </p:cNvPr>
          <p:cNvSpPr/>
          <p:nvPr/>
        </p:nvSpPr>
        <p:spPr>
          <a:xfrm>
            <a:off x="5380346" y="3881258"/>
            <a:ext cx="402801" cy="356936"/>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2489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5E6BB-1C4C-4091-A659-5DED21A2561A}"/>
              </a:ext>
            </a:extLst>
          </p:cNvPr>
          <p:cNvSpPr>
            <a:spLocks noGrp="1"/>
          </p:cNvSpPr>
          <p:nvPr>
            <p:ph type="ctrTitle"/>
          </p:nvPr>
        </p:nvSpPr>
        <p:spPr>
          <a:xfrm>
            <a:off x="389263" y="327760"/>
            <a:ext cx="7454747" cy="702495"/>
          </a:xfrm>
        </p:spPr>
        <p:txBody>
          <a:bodyPr vert="horz" lIns="0" tIns="0" rIns="0" bIns="0" rtlCol="0" anchor="t" anchorCtr="0">
            <a:normAutofit/>
          </a:bodyPr>
          <a:lstStyle/>
          <a:p>
            <a:r>
              <a:rPr lang="en-US" sz="3600"/>
              <a:t>Agenda</a:t>
            </a:r>
          </a:p>
        </p:txBody>
      </p:sp>
      <p:sp>
        <p:nvSpPr>
          <p:cNvPr id="7" name="Subtitle 6">
            <a:extLst>
              <a:ext uri="{FF2B5EF4-FFF2-40B4-BE49-F238E27FC236}">
                <a16:creationId xmlns:a16="http://schemas.microsoft.com/office/drawing/2014/main" id="{EA28D2D9-E91A-469F-8E37-31C7FA347AC6}"/>
              </a:ext>
            </a:extLst>
          </p:cNvPr>
          <p:cNvSpPr>
            <a:spLocks noGrp="1"/>
          </p:cNvSpPr>
          <p:nvPr>
            <p:ph type="subTitle" idx="1"/>
          </p:nvPr>
        </p:nvSpPr>
        <p:spPr>
          <a:xfrm>
            <a:off x="389263" y="1324947"/>
            <a:ext cx="7454747" cy="3461657"/>
          </a:xfrm>
        </p:spPr>
        <p:txBody>
          <a:bodyPr/>
          <a:lstStyle/>
          <a:p>
            <a:pPr marL="342900" indent="-342900">
              <a:buFont typeface="Arial" panose="020B0604020202020204" pitchFamily="34" charset="0"/>
              <a:buChar char="•"/>
            </a:pPr>
            <a:r>
              <a:rPr lang="en-US" sz="1800" dirty="0">
                <a:solidFill>
                  <a:schemeClr val="tx1"/>
                </a:solidFill>
              </a:rPr>
              <a:t>Data Science and Python Introduction</a:t>
            </a:r>
          </a:p>
          <a:p>
            <a:pPr marL="342900" indent="-342900">
              <a:buFont typeface="Arial" panose="020B0604020202020204" pitchFamily="34" charset="0"/>
              <a:buChar char="•"/>
            </a:pPr>
            <a:r>
              <a:rPr lang="en-US" sz="1800" dirty="0">
                <a:solidFill>
                  <a:schemeClr val="tx1"/>
                </a:solidFill>
              </a:rPr>
              <a:t>Data Preparation</a:t>
            </a:r>
          </a:p>
          <a:p>
            <a:pPr marL="342900" indent="-342900">
              <a:buFont typeface="Arial" panose="020B0604020202020204" pitchFamily="34" charset="0"/>
              <a:buChar char="•"/>
            </a:pPr>
            <a:r>
              <a:rPr lang="en-US" sz="1800" dirty="0">
                <a:solidFill>
                  <a:schemeClr val="tx1"/>
                </a:solidFill>
              </a:rPr>
              <a:t>Exploratory Data Analysis</a:t>
            </a:r>
          </a:p>
          <a:p>
            <a:pPr marL="342900" indent="-342900">
              <a:buFont typeface="Arial" panose="020B0604020202020204" pitchFamily="34" charset="0"/>
              <a:buChar char="•"/>
            </a:pPr>
            <a:r>
              <a:rPr lang="en-US" sz="1800" dirty="0">
                <a:solidFill>
                  <a:schemeClr val="tx1"/>
                </a:solidFill>
              </a:rPr>
              <a:t>Data Visualization</a:t>
            </a:r>
          </a:p>
          <a:p>
            <a:pPr marL="342900" indent="-342900">
              <a:buFont typeface="Arial" panose="020B0604020202020204" pitchFamily="34" charset="0"/>
              <a:buChar char="•"/>
            </a:pPr>
            <a:r>
              <a:rPr lang="en-US" sz="2400" b="1" dirty="0">
                <a:solidFill>
                  <a:schemeClr val="tx1"/>
                </a:solidFill>
              </a:rPr>
              <a:t>Feature Engineering &amp; Selection</a:t>
            </a:r>
          </a:p>
          <a:p>
            <a:pPr marL="342900" indent="-342900">
              <a:buFont typeface="Arial" panose="020B0604020202020204" pitchFamily="34" charset="0"/>
              <a:buChar char="•"/>
            </a:pPr>
            <a:r>
              <a:rPr lang="en-US" sz="1800" dirty="0">
                <a:solidFill>
                  <a:schemeClr val="tx1"/>
                </a:solidFill>
              </a:rPr>
              <a:t>Supervised Learning</a:t>
            </a:r>
          </a:p>
          <a:p>
            <a:pPr marL="342900" indent="-342900">
              <a:buFont typeface="Arial" panose="020B0604020202020204" pitchFamily="34" charset="0"/>
              <a:buChar char="•"/>
            </a:pPr>
            <a:r>
              <a:rPr lang="en-US" sz="1800" dirty="0">
                <a:solidFill>
                  <a:schemeClr val="tx1"/>
                </a:solidFill>
              </a:rPr>
              <a:t>Neural Networks</a:t>
            </a:r>
          </a:p>
          <a:p>
            <a:pPr marL="342900" indent="-342900">
              <a:buFont typeface="Arial" panose="020B0604020202020204" pitchFamily="34" charset="0"/>
              <a:buChar char="•"/>
            </a:pPr>
            <a:r>
              <a:rPr lang="en-US" sz="1800" dirty="0">
                <a:solidFill>
                  <a:schemeClr val="tx1"/>
                </a:solidFill>
              </a:rPr>
              <a:t>Unsupervised Learning </a:t>
            </a:r>
          </a:p>
          <a:p>
            <a:pPr marL="342900" indent="-342900">
              <a:buFont typeface="Arial" panose="020B0604020202020204" pitchFamily="34" charset="0"/>
              <a:buChar char="•"/>
            </a:pPr>
            <a:r>
              <a:rPr lang="en-US" sz="1800" dirty="0">
                <a:solidFill>
                  <a:schemeClr val="tx1"/>
                </a:solidFill>
              </a:rPr>
              <a:t>Tuning, Validation &amp; Testing </a:t>
            </a:r>
          </a:p>
          <a:p>
            <a:pPr marL="342900" indent="-342900">
              <a:buFont typeface="Arial" panose="020B0604020202020204" pitchFamily="34" charset="0"/>
              <a:buChar char="•"/>
            </a:pPr>
            <a:r>
              <a:rPr lang="en-US" sz="1800" dirty="0">
                <a:solidFill>
                  <a:schemeClr val="tx1"/>
                </a:solidFill>
              </a:rPr>
              <a:t>Final Exam</a:t>
            </a:r>
          </a:p>
        </p:txBody>
      </p:sp>
      <p:grpSp>
        <p:nvGrpSpPr>
          <p:cNvPr id="3" name="Group 2">
            <a:extLst>
              <a:ext uri="{FF2B5EF4-FFF2-40B4-BE49-F238E27FC236}">
                <a16:creationId xmlns:a16="http://schemas.microsoft.com/office/drawing/2014/main" id="{0B38D039-01E7-46E8-9C60-463E27525A25}"/>
              </a:ext>
            </a:extLst>
          </p:cNvPr>
          <p:cNvGrpSpPr>
            <a:grpSpLocks noChangeAspect="1"/>
          </p:cNvGrpSpPr>
          <p:nvPr/>
        </p:nvGrpSpPr>
        <p:grpSpPr>
          <a:xfrm>
            <a:off x="335370" y="1701572"/>
            <a:ext cx="320040" cy="320040"/>
            <a:chOff x="6726058" y="3261326"/>
            <a:chExt cx="914400" cy="914400"/>
          </a:xfrm>
        </p:grpSpPr>
        <p:sp>
          <p:nvSpPr>
            <p:cNvPr id="5" name="Oval 4">
              <a:extLst>
                <a:ext uri="{FF2B5EF4-FFF2-40B4-BE49-F238E27FC236}">
                  <a16:creationId xmlns:a16="http://schemas.microsoft.com/office/drawing/2014/main" id="{616CD5A2-35D7-4EAD-8789-BBAC0C7D9D11}"/>
                </a:ext>
              </a:extLst>
            </p:cNvPr>
            <p:cNvSpPr/>
            <p:nvPr/>
          </p:nvSpPr>
          <p:spPr>
            <a:xfrm>
              <a:off x="6726058" y="3261326"/>
              <a:ext cx="914400" cy="914400"/>
            </a:xfrm>
            <a:prstGeom prst="ellipse">
              <a:avLst/>
            </a:prstGeom>
            <a:solidFill>
              <a:srgbClr val="0070C0"/>
            </a:solidFill>
            <a:ln w="12700" cap="flat" cmpd="sng" algn="ctr">
              <a:noFill/>
              <a:prstDash val="solid"/>
              <a:miter lim="800000"/>
            </a:ln>
            <a:effectLst/>
          </p:spPr>
          <p:txBody>
            <a:bodyPr lIns="72000" tIns="36000" rIns="7200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C2340"/>
                </a:solidFill>
                <a:effectLst/>
                <a:uLnTx/>
                <a:uFillTx/>
                <a:latin typeface="Arial"/>
                <a:ea typeface="+mj-ea"/>
                <a:cs typeface="+mj-cs"/>
                <a:sym typeface="Calibri"/>
              </a:endParaRPr>
            </a:p>
          </p:txBody>
        </p:sp>
        <p:pic>
          <p:nvPicPr>
            <p:cNvPr id="6" name="Graphic 109" descr="Database">
              <a:extLst>
                <a:ext uri="{FF2B5EF4-FFF2-40B4-BE49-F238E27FC236}">
                  <a16:creationId xmlns:a16="http://schemas.microsoft.com/office/drawing/2014/main" id="{B5E299C9-6EBC-4D39-98B4-0CAC9E6FC3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15335" y="3448526"/>
              <a:ext cx="540000" cy="540000"/>
            </a:xfrm>
            <a:prstGeom prst="rect">
              <a:avLst/>
            </a:prstGeom>
          </p:spPr>
        </p:pic>
      </p:grpSp>
      <p:grpSp>
        <p:nvGrpSpPr>
          <p:cNvPr id="4" name="Group 3">
            <a:extLst>
              <a:ext uri="{FF2B5EF4-FFF2-40B4-BE49-F238E27FC236}">
                <a16:creationId xmlns:a16="http://schemas.microsoft.com/office/drawing/2014/main" id="{4DE50C24-D061-4EB5-9C6D-A03EE5273E6C}"/>
              </a:ext>
            </a:extLst>
          </p:cNvPr>
          <p:cNvGrpSpPr>
            <a:grpSpLocks noChangeAspect="1"/>
          </p:cNvGrpSpPr>
          <p:nvPr/>
        </p:nvGrpSpPr>
        <p:grpSpPr>
          <a:xfrm>
            <a:off x="335370" y="1318574"/>
            <a:ext cx="320040" cy="320040"/>
            <a:chOff x="6220698" y="2315089"/>
            <a:chExt cx="914400" cy="914400"/>
          </a:xfrm>
        </p:grpSpPr>
        <p:sp>
          <p:nvSpPr>
            <p:cNvPr id="8" name="Oval 7">
              <a:extLst>
                <a:ext uri="{FF2B5EF4-FFF2-40B4-BE49-F238E27FC236}">
                  <a16:creationId xmlns:a16="http://schemas.microsoft.com/office/drawing/2014/main" id="{40E6967D-E1A1-46C2-9763-2DF08F6D71F0}"/>
                </a:ext>
              </a:extLst>
            </p:cNvPr>
            <p:cNvSpPr/>
            <p:nvPr/>
          </p:nvSpPr>
          <p:spPr>
            <a:xfrm>
              <a:off x="6220698" y="2315089"/>
              <a:ext cx="914400" cy="914400"/>
            </a:xfrm>
            <a:prstGeom prst="ellipse">
              <a:avLst/>
            </a:prstGeom>
            <a:solidFill>
              <a:srgbClr val="0070C0"/>
            </a:solidFill>
            <a:ln w="12700" cap="flat" cmpd="sng" algn="ctr">
              <a:noFill/>
              <a:prstDash val="solid"/>
              <a:miter lim="800000"/>
            </a:ln>
            <a:effectLst/>
          </p:spPr>
          <p:txBody>
            <a:bodyPr lIns="72000" tIns="36000" rIns="7200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C2340"/>
                </a:solidFill>
                <a:effectLst/>
                <a:uLnTx/>
                <a:uFillTx/>
                <a:latin typeface="Arial"/>
                <a:ea typeface="+mj-ea"/>
                <a:cs typeface="+mj-cs"/>
                <a:sym typeface="Calibri"/>
              </a:endParaRPr>
            </a:p>
          </p:txBody>
        </p:sp>
        <p:pic>
          <p:nvPicPr>
            <p:cNvPr id="9" name="Graphic 105" descr="Lightbulb">
              <a:extLst>
                <a:ext uri="{FF2B5EF4-FFF2-40B4-BE49-F238E27FC236}">
                  <a16:creationId xmlns:a16="http://schemas.microsoft.com/office/drawing/2014/main" id="{1914C863-6A6D-493C-A6C3-9E7AE27E4C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10303" y="2508397"/>
              <a:ext cx="540000" cy="540000"/>
            </a:xfrm>
            <a:prstGeom prst="rect">
              <a:avLst/>
            </a:prstGeom>
          </p:spPr>
        </p:pic>
      </p:grpSp>
      <p:grpSp>
        <p:nvGrpSpPr>
          <p:cNvPr id="10" name="Group 9">
            <a:extLst>
              <a:ext uri="{FF2B5EF4-FFF2-40B4-BE49-F238E27FC236}">
                <a16:creationId xmlns:a16="http://schemas.microsoft.com/office/drawing/2014/main" id="{F82E66A1-8E90-4F38-8FD2-869851BC62C4}"/>
              </a:ext>
            </a:extLst>
          </p:cNvPr>
          <p:cNvGrpSpPr>
            <a:grpSpLocks noChangeAspect="1"/>
          </p:cNvGrpSpPr>
          <p:nvPr/>
        </p:nvGrpSpPr>
        <p:grpSpPr>
          <a:xfrm>
            <a:off x="335370" y="3999560"/>
            <a:ext cx="320040" cy="320040"/>
            <a:chOff x="6220698" y="4218994"/>
            <a:chExt cx="914400" cy="914400"/>
          </a:xfrm>
        </p:grpSpPr>
        <p:sp>
          <p:nvSpPr>
            <p:cNvPr id="11" name="Oval 10">
              <a:extLst>
                <a:ext uri="{FF2B5EF4-FFF2-40B4-BE49-F238E27FC236}">
                  <a16:creationId xmlns:a16="http://schemas.microsoft.com/office/drawing/2014/main" id="{B73021A5-3532-4EDC-9D75-FA79CF89FEA9}"/>
                </a:ext>
              </a:extLst>
            </p:cNvPr>
            <p:cNvSpPr/>
            <p:nvPr/>
          </p:nvSpPr>
          <p:spPr>
            <a:xfrm>
              <a:off x="6220698" y="4218994"/>
              <a:ext cx="914400" cy="914400"/>
            </a:xfrm>
            <a:prstGeom prst="ellipse">
              <a:avLst/>
            </a:prstGeom>
            <a:solidFill>
              <a:srgbClr val="0070C0"/>
            </a:solidFill>
            <a:ln w="12700" cap="flat" cmpd="sng" algn="ctr">
              <a:noFill/>
              <a:prstDash val="solid"/>
              <a:miter lim="800000"/>
            </a:ln>
            <a:effectLst/>
          </p:spPr>
          <p:txBody>
            <a:bodyPr lIns="72000" tIns="36000" rIns="7200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C2340"/>
                </a:solidFill>
                <a:effectLst/>
                <a:uLnTx/>
                <a:uFillTx/>
                <a:latin typeface="Arial"/>
                <a:ea typeface="+mj-ea"/>
                <a:cs typeface="+mj-cs"/>
                <a:sym typeface="Calibri"/>
              </a:endParaRPr>
            </a:p>
          </p:txBody>
        </p:sp>
        <p:pic>
          <p:nvPicPr>
            <p:cNvPr id="12" name="Graphic 106" descr="Head with Gears">
              <a:extLst>
                <a:ext uri="{FF2B5EF4-FFF2-40B4-BE49-F238E27FC236}">
                  <a16:creationId xmlns:a16="http://schemas.microsoft.com/office/drawing/2014/main" id="{A7AC266F-D5AC-49CD-B3A3-559E9F443DE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10303" y="4407973"/>
              <a:ext cx="540000" cy="540000"/>
            </a:xfrm>
            <a:prstGeom prst="rect">
              <a:avLst/>
            </a:prstGeom>
          </p:spPr>
        </p:pic>
      </p:grpSp>
      <p:grpSp>
        <p:nvGrpSpPr>
          <p:cNvPr id="16" name="Group 15">
            <a:extLst>
              <a:ext uri="{FF2B5EF4-FFF2-40B4-BE49-F238E27FC236}">
                <a16:creationId xmlns:a16="http://schemas.microsoft.com/office/drawing/2014/main" id="{05A04C98-8109-476F-A52C-C4A648140EFD}"/>
              </a:ext>
            </a:extLst>
          </p:cNvPr>
          <p:cNvGrpSpPr>
            <a:grpSpLocks noChangeAspect="1"/>
          </p:cNvGrpSpPr>
          <p:nvPr/>
        </p:nvGrpSpPr>
        <p:grpSpPr>
          <a:xfrm>
            <a:off x="335370" y="4382558"/>
            <a:ext cx="320040" cy="320040"/>
            <a:chOff x="5023078" y="4218994"/>
            <a:chExt cx="914400" cy="914400"/>
          </a:xfrm>
        </p:grpSpPr>
        <p:sp>
          <p:nvSpPr>
            <p:cNvPr id="14" name="Oval 13">
              <a:extLst>
                <a:ext uri="{FF2B5EF4-FFF2-40B4-BE49-F238E27FC236}">
                  <a16:creationId xmlns:a16="http://schemas.microsoft.com/office/drawing/2014/main" id="{0F1C2639-A2F7-4546-8C59-D5C9114D6751}"/>
                </a:ext>
              </a:extLst>
            </p:cNvPr>
            <p:cNvSpPr/>
            <p:nvPr/>
          </p:nvSpPr>
          <p:spPr>
            <a:xfrm>
              <a:off x="5023078" y="4218994"/>
              <a:ext cx="914400" cy="914400"/>
            </a:xfrm>
            <a:prstGeom prst="ellipse">
              <a:avLst/>
            </a:prstGeom>
            <a:solidFill>
              <a:srgbClr val="0070C0"/>
            </a:solidFill>
            <a:ln w="12700" cap="flat" cmpd="sng" algn="ctr">
              <a:noFill/>
              <a:prstDash val="solid"/>
              <a:miter lim="800000"/>
            </a:ln>
            <a:effectLst/>
          </p:spPr>
          <p:txBody>
            <a:bodyPr lIns="72000" tIns="36000" rIns="7200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C2340"/>
                </a:solidFill>
                <a:effectLst/>
                <a:uLnTx/>
                <a:uFillTx/>
                <a:latin typeface="Arial"/>
                <a:ea typeface="+mj-ea"/>
                <a:cs typeface="+mj-cs"/>
                <a:sym typeface="Calibri"/>
              </a:endParaRPr>
            </a:p>
          </p:txBody>
        </p:sp>
        <p:pic>
          <p:nvPicPr>
            <p:cNvPr id="15" name="Graphic 107" descr="Beaker">
              <a:extLst>
                <a:ext uri="{FF2B5EF4-FFF2-40B4-BE49-F238E27FC236}">
                  <a16:creationId xmlns:a16="http://schemas.microsoft.com/office/drawing/2014/main" id="{BC394B89-4A4E-4D69-8B99-60223C0CD6A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07226" y="4404821"/>
              <a:ext cx="540000" cy="540000"/>
            </a:xfrm>
            <a:prstGeom prst="rect">
              <a:avLst/>
            </a:prstGeom>
            <a:solidFill>
              <a:srgbClr val="0070C0"/>
            </a:solidFill>
            <a:ln w="12700" cap="flat" cmpd="sng" algn="ctr">
              <a:noFill/>
              <a:prstDash val="solid"/>
              <a:miter lim="800000"/>
            </a:ln>
            <a:effectLst/>
          </p:spPr>
        </p:pic>
      </p:grpSp>
      <p:grpSp>
        <p:nvGrpSpPr>
          <p:cNvPr id="17" name="Group 16">
            <a:extLst>
              <a:ext uri="{FF2B5EF4-FFF2-40B4-BE49-F238E27FC236}">
                <a16:creationId xmlns:a16="http://schemas.microsoft.com/office/drawing/2014/main" id="{D89C286E-D69E-4057-8F8C-B3E7EAFEA6D4}"/>
              </a:ext>
            </a:extLst>
          </p:cNvPr>
          <p:cNvGrpSpPr>
            <a:grpSpLocks noChangeAspect="1"/>
          </p:cNvGrpSpPr>
          <p:nvPr/>
        </p:nvGrpSpPr>
        <p:grpSpPr>
          <a:xfrm>
            <a:off x="335370" y="3233564"/>
            <a:ext cx="320040" cy="320040"/>
            <a:chOff x="6220698" y="4218994"/>
            <a:chExt cx="914400" cy="914400"/>
          </a:xfrm>
        </p:grpSpPr>
        <p:sp>
          <p:nvSpPr>
            <p:cNvPr id="18" name="Oval 17">
              <a:extLst>
                <a:ext uri="{FF2B5EF4-FFF2-40B4-BE49-F238E27FC236}">
                  <a16:creationId xmlns:a16="http://schemas.microsoft.com/office/drawing/2014/main" id="{3E7931A8-8ECB-4BFF-9ADE-8196BFFED285}"/>
                </a:ext>
              </a:extLst>
            </p:cNvPr>
            <p:cNvSpPr/>
            <p:nvPr/>
          </p:nvSpPr>
          <p:spPr>
            <a:xfrm>
              <a:off x="6220698" y="4218994"/>
              <a:ext cx="914400" cy="914400"/>
            </a:xfrm>
            <a:prstGeom prst="ellipse">
              <a:avLst/>
            </a:prstGeom>
            <a:solidFill>
              <a:srgbClr val="0070C0"/>
            </a:solidFill>
            <a:ln w="12700" cap="flat" cmpd="sng" algn="ctr">
              <a:noFill/>
              <a:prstDash val="solid"/>
              <a:miter lim="800000"/>
            </a:ln>
            <a:effectLst/>
          </p:spPr>
          <p:txBody>
            <a:bodyPr lIns="72000" tIns="36000" rIns="7200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C2340"/>
                </a:solidFill>
                <a:effectLst/>
                <a:uLnTx/>
                <a:uFillTx/>
                <a:latin typeface="Arial"/>
                <a:ea typeface="+mj-ea"/>
                <a:cs typeface="+mj-cs"/>
                <a:sym typeface="Calibri"/>
              </a:endParaRPr>
            </a:p>
          </p:txBody>
        </p:sp>
        <p:pic>
          <p:nvPicPr>
            <p:cNvPr id="19" name="Graphic 106" descr="Head with Gears">
              <a:extLst>
                <a:ext uri="{FF2B5EF4-FFF2-40B4-BE49-F238E27FC236}">
                  <a16:creationId xmlns:a16="http://schemas.microsoft.com/office/drawing/2014/main" id="{5E36A8DA-CB0B-4B0D-8875-AB341844CE8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10303" y="4407973"/>
              <a:ext cx="540000" cy="540000"/>
            </a:xfrm>
            <a:prstGeom prst="rect">
              <a:avLst/>
            </a:prstGeom>
          </p:spPr>
        </p:pic>
      </p:grpSp>
      <p:grpSp>
        <p:nvGrpSpPr>
          <p:cNvPr id="20" name="Group 19">
            <a:extLst>
              <a:ext uri="{FF2B5EF4-FFF2-40B4-BE49-F238E27FC236}">
                <a16:creationId xmlns:a16="http://schemas.microsoft.com/office/drawing/2014/main" id="{9D9B9819-00C7-40C2-A875-ADC75D3F1D09}"/>
              </a:ext>
            </a:extLst>
          </p:cNvPr>
          <p:cNvGrpSpPr>
            <a:grpSpLocks noChangeAspect="1"/>
          </p:cNvGrpSpPr>
          <p:nvPr/>
        </p:nvGrpSpPr>
        <p:grpSpPr>
          <a:xfrm>
            <a:off x="335370" y="2084570"/>
            <a:ext cx="320040" cy="320040"/>
            <a:chOff x="6726058" y="3261326"/>
            <a:chExt cx="914400" cy="914400"/>
          </a:xfrm>
        </p:grpSpPr>
        <p:sp>
          <p:nvSpPr>
            <p:cNvPr id="21" name="Oval 20">
              <a:extLst>
                <a:ext uri="{FF2B5EF4-FFF2-40B4-BE49-F238E27FC236}">
                  <a16:creationId xmlns:a16="http://schemas.microsoft.com/office/drawing/2014/main" id="{84BD6F2C-D71D-4CF3-89C5-ED8F057BA745}"/>
                </a:ext>
              </a:extLst>
            </p:cNvPr>
            <p:cNvSpPr/>
            <p:nvPr/>
          </p:nvSpPr>
          <p:spPr>
            <a:xfrm>
              <a:off x="6726058" y="3261326"/>
              <a:ext cx="914400" cy="914400"/>
            </a:xfrm>
            <a:prstGeom prst="ellipse">
              <a:avLst/>
            </a:prstGeom>
            <a:solidFill>
              <a:srgbClr val="0070C0"/>
            </a:solidFill>
            <a:ln w="12700" cap="flat" cmpd="sng" algn="ctr">
              <a:noFill/>
              <a:prstDash val="solid"/>
              <a:miter lim="800000"/>
            </a:ln>
            <a:effectLst/>
          </p:spPr>
          <p:txBody>
            <a:bodyPr lIns="72000" tIns="36000" rIns="7200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C2340"/>
                </a:solidFill>
                <a:effectLst/>
                <a:uLnTx/>
                <a:uFillTx/>
                <a:latin typeface="Arial"/>
                <a:ea typeface="+mj-ea"/>
                <a:cs typeface="+mj-cs"/>
                <a:sym typeface="Calibri"/>
              </a:endParaRPr>
            </a:p>
          </p:txBody>
        </p:sp>
        <p:pic>
          <p:nvPicPr>
            <p:cNvPr id="22" name="Graphic 109" descr="Database">
              <a:extLst>
                <a:ext uri="{FF2B5EF4-FFF2-40B4-BE49-F238E27FC236}">
                  <a16:creationId xmlns:a16="http://schemas.microsoft.com/office/drawing/2014/main" id="{4F5C5509-892F-4647-BB0C-56C8164C807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15335" y="3448526"/>
              <a:ext cx="540000" cy="540000"/>
            </a:xfrm>
            <a:prstGeom prst="rect">
              <a:avLst/>
            </a:prstGeom>
          </p:spPr>
        </p:pic>
      </p:grpSp>
      <p:grpSp>
        <p:nvGrpSpPr>
          <p:cNvPr id="23" name="Group 22">
            <a:extLst>
              <a:ext uri="{FF2B5EF4-FFF2-40B4-BE49-F238E27FC236}">
                <a16:creationId xmlns:a16="http://schemas.microsoft.com/office/drawing/2014/main" id="{95F6873A-2EF1-47A0-9187-4F5B05B01694}"/>
              </a:ext>
            </a:extLst>
          </p:cNvPr>
          <p:cNvGrpSpPr>
            <a:grpSpLocks noChangeAspect="1"/>
          </p:cNvGrpSpPr>
          <p:nvPr/>
        </p:nvGrpSpPr>
        <p:grpSpPr>
          <a:xfrm>
            <a:off x="335370" y="2467568"/>
            <a:ext cx="320040" cy="320040"/>
            <a:chOff x="6726058" y="3261326"/>
            <a:chExt cx="914400" cy="914400"/>
          </a:xfrm>
        </p:grpSpPr>
        <p:sp>
          <p:nvSpPr>
            <p:cNvPr id="24" name="Oval 23">
              <a:extLst>
                <a:ext uri="{FF2B5EF4-FFF2-40B4-BE49-F238E27FC236}">
                  <a16:creationId xmlns:a16="http://schemas.microsoft.com/office/drawing/2014/main" id="{51A32BF6-4983-43A3-9F73-E3BBEABE3F28}"/>
                </a:ext>
              </a:extLst>
            </p:cNvPr>
            <p:cNvSpPr/>
            <p:nvPr/>
          </p:nvSpPr>
          <p:spPr>
            <a:xfrm>
              <a:off x="6726058" y="3261326"/>
              <a:ext cx="914400" cy="914400"/>
            </a:xfrm>
            <a:prstGeom prst="ellipse">
              <a:avLst/>
            </a:prstGeom>
            <a:solidFill>
              <a:srgbClr val="0070C0"/>
            </a:solidFill>
            <a:ln w="12700" cap="flat" cmpd="sng" algn="ctr">
              <a:noFill/>
              <a:prstDash val="solid"/>
              <a:miter lim="800000"/>
            </a:ln>
            <a:effectLst/>
          </p:spPr>
          <p:txBody>
            <a:bodyPr lIns="72000" tIns="36000" rIns="7200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C2340"/>
                </a:solidFill>
                <a:effectLst/>
                <a:uLnTx/>
                <a:uFillTx/>
                <a:latin typeface="Arial"/>
                <a:ea typeface="+mj-ea"/>
                <a:cs typeface="+mj-cs"/>
                <a:sym typeface="Calibri"/>
              </a:endParaRPr>
            </a:p>
          </p:txBody>
        </p:sp>
        <p:pic>
          <p:nvPicPr>
            <p:cNvPr id="25" name="Graphic 109" descr="Database">
              <a:extLst>
                <a:ext uri="{FF2B5EF4-FFF2-40B4-BE49-F238E27FC236}">
                  <a16:creationId xmlns:a16="http://schemas.microsoft.com/office/drawing/2014/main" id="{7188DBB1-20AD-40E8-BDEE-1FF13E5575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15335" y="3448526"/>
              <a:ext cx="540000" cy="540000"/>
            </a:xfrm>
            <a:prstGeom prst="rect">
              <a:avLst/>
            </a:prstGeom>
          </p:spPr>
        </p:pic>
      </p:grpSp>
      <p:grpSp>
        <p:nvGrpSpPr>
          <p:cNvPr id="26" name="Group 25">
            <a:extLst>
              <a:ext uri="{FF2B5EF4-FFF2-40B4-BE49-F238E27FC236}">
                <a16:creationId xmlns:a16="http://schemas.microsoft.com/office/drawing/2014/main" id="{819D6816-44FD-4780-A630-EFC715301D32}"/>
              </a:ext>
            </a:extLst>
          </p:cNvPr>
          <p:cNvGrpSpPr>
            <a:grpSpLocks noChangeAspect="1"/>
          </p:cNvGrpSpPr>
          <p:nvPr/>
        </p:nvGrpSpPr>
        <p:grpSpPr>
          <a:xfrm>
            <a:off x="335370" y="2850566"/>
            <a:ext cx="320040" cy="320040"/>
            <a:chOff x="6726058" y="3261326"/>
            <a:chExt cx="914400" cy="914400"/>
          </a:xfrm>
        </p:grpSpPr>
        <p:sp>
          <p:nvSpPr>
            <p:cNvPr id="27" name="Oval 26">
              <a:extLst>
                <a:ext uri="{FF2B5EF4-FFF2-40B4-BE49-F238E27FC236}">
                  <a16:creationId xmlns:a16="http://schemas.microsoft.com/office/drawing/2014/main" id="{515212BD-E705-4A04-B0B7-0CE0A8044BE7}"/>
                </a:ext>
              </a:extLst>
            </p:cNvPr>
            <p:cNvSpPr/>
            <p:nvPr/>
          </p:nvSpPr>
          <p:spPr>
            <a:xfrm>
              <a:off x="6726058" y="3261326"/>
              <a:ext cx="914400" cy="914400"/>
            </a:xfrm>
            <a:prstGeom prst="ellipse">
              <a:avLst/>
            </a:prstGeom>
            <a:solidFill>
              <a:srgbClr val="0070C0"/>
            </a:solidFill>
            <a:ln w="12700" cap="flat" cmpd="sng" algn="ctr">
              <a:noFill/>
              <a:prstDash val="solid"/>
              <a:miter lim="800000"/>
            </a:ln>
            <a:effectLst/>
          </p:spPr>
          <p:txBody>
            <a:bodyPr lIns="72000" tIns="36000" rIns="7200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C2340"/>
                </a:solidFill>
                <a:effectLst/>
                <a:uLnTx/>
                <a:uFillTx/>
                <a:latin typeface="Arial"/>
                <a:ea typeface="+mj-ea"/>
                <a:cs typeface="+mj-cs"/>
                <a:sym typeface="Calibri"/>
              </a:endParaRPr>
            </a:p>
          </p:txBody>
        </p:sp>
        <p:pic>
          <p:nvPicPr>
            <p:cNvPr id="28" name="Graphic 109" descr="Database">
              <a:extLst>
                <a:ext uri="{FF2B5EF4-FFF2-40B4-BE49-F238E27FC236}">
                  <a16:creationId xmlns:a16="http://schemas.microsoft.com/office/drawing/2014/main" id="{AFA684D2-6729-4F24-8D88-04C55E4976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15335" y="3448526"/>
              <a:ext cx="540000" cy="540000"/>
            </a:xfrm>
            <a:prstGeom prst="rect">
              <a:avLst/>
            </a:prstGeom>
          </p:spPr>
        </p:pic>
      </p:grpSp>
      <p:grpSp>
        <p:nvGrpSpPr>
          <p:cNvPr id="34" name="Group 33">
            <a:extLst>
              <a:ext uri="{FF2B5EF4-FFF2-40B4-BE49-F238E27FC236}">
                <a16:creationId xmlns:a16="http://schemas.microsoft.com/office/drawing/2014/main" id="{AA42827D-5463-4F47-8891-4D19F56C5B18}"/>
              </a:ext>
            </a:extLst>
          </p:cNvPr>
          <p:cNvGrpSpPr>
            <a:grpSpLocks noChangeAspect="1"/>
          </p:cNvGrpSpPr>
          <p:nvPr/>
        </p:nvGrpSpPr>
        <p:grpSpPr>
          <a:xfrm>
            <a:off x="335370" y="4765560"/>
            <a:ext cx="320040" cy="320040"/>
            <a:chOff x="5023078" y="2315089"/>
            <a:chExt cx="914400" cy="914400"/>
          </a:xfrm>
        </p:grpSpPr>
        <p:sp>
          <p:nvSpPr>
            <p:cNvPr id="29" name="Oval 28">
              <a:extLst>
                <a:ext uri="{FF2B5EF4-FFF2-40B4-BE49-F238E27FC236}">
                  <a16:creationId xmlns:a16="http://schemas.microsoft.com/office/drawing/2014/main" id="{95927B7D-12B4-4BD5-95EE-E4D45B5DC223}"/>
                </a:ext>
              </a:extLst>
            </p:cNvPr>
            <p:cNvSpPr/>
            <p:nvPr/>
          </p:nvSpPr>
          <p:spPr>
            <a:xfrm>
              <a:off x="5023078" y="2315089"/>
              <a:ext cx="914400" cy="914400"/>
            </a:xfrm>
            <a:prstGeom prst="ellipse">
              <a:avLst/>
            </a:prstGeom>
            <a:solidFill>
              <a:srgbClr val="0070C0"/>
            </a:solidFill>
            <a:ln w="12700" cap="flat" cmpd="sng" algn="ctr">
              <a:noFill/>
              <a:prstDash val="solid"/>
              <a:miter lim="800000"/>
            </a:ln>
            <a:effectLst/>
          </p:spPr>
          <p:txBody>
            <a:bodyPr lIns="72000" tIns="36000" rIns="7200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C2340"/>
                </a:solidFill>
                <a:effectLst/>
                <a:uLnTx/>
                <a:uFillTx/>
                <a:latin typeface="Arial"/>
                <a:ea typeface="+mj-ea"/>
                <a:cs typeface="+mj-cs"/>
                <a:sym typeface="Calibri"/>
              </a:endParaRPr>
            </a:p>
          </p:txBody>
        </p:sp>
        <p:pic>
          <p:nvPicPr>
            <p:cNvPr id="33" name="Graphic 32" descr="Document">
              <a:extLst>
                <a:ext uri="{FF2B5EF4-FFF2-40B4-BE49-F238E27FC236}">
                  <a16:creationId xmlns:a16="http://schemas.microsoft.com/office/drawing/2014/main" id="{968B977B-4C96-4C4E-B30D-DD7180D3376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205958" y="2497969"/>
              <a:ext cx="548640" cy="548640"/>
            </a:xfrm>
            <a:prstGeom prst="rect">
              <a:avLst/>
            </a:prstGeom>
          </p:spPr>
        </p:pic>
      </p:grpSp>
      <p:grpSp>
        <p:nvGrpSpPr>
          <p:cNvPr id="35" name="Group 34">
            <a:extLst>
              <a:ext uri="{FF2B5EF4-FFF2-40B4-BE49-F238E27FC236}">
                <a16:creationId xmlns:a16="http://schemas.microsoft.com/office/drawing/2014/main" id="{608EB406-C252-468D-B3D2-5A3AE8000FC7}"/>
              </a:ext>
            </a:extLst>
          </p:cNvPr>
          <p:cNvGrpSpPr>
            <a:grpSpLocks noChangeAspect="1"/>
          </p:cNvGrpSpPr>
          <p:nvPr/>
        </p:nvGrpSpPr>
        <p:grpSpPr>
          <a:xfrm>
            <a:off x="335370" y="3616562"/>
            <a:ext cx="320040" cy="320040"/>
            <a:chOff x="6220698" y="4218994"/>
            <a:chExt cx="914400" cy="914400"/>
          </a:xfrm>
        </p:grpSpPr>
        <p:sp>
          <p:nvSpPr>
            <p:cNvPr id="36" name="Oval 35">
              <a:extLst>
                <a:ext uri="{FF2B5EF4-FFF2-40B4-BE49-F238E27FC236}">
                  <a16:creationId xmlns:a16="http://schemas.microsoft.com/office/drawing/2014/main" id="{D7207B2E-DA88-4633-985C-B42CAAC56286}"/>
                </a:ext>
              </a:extLst>
            </p:cNvPr>
            <p:cNvSpPr/>
            <p:nvPr/>
          </p:nvSpPr>
          <p:spPr>
            <a:xfrm>
              <a:off x="6220698" y="4218994"/>
              <a:ext cx="914400" cy="914400"/>
            </a:xfrm>
            <a:prstGeom prst="ellipse">
              <a:avLst/>
            </a:prstGeom>
            <a:solidFill>
              <a:srgbClr val="0070C0"/>
            </a:solidFill>
            <a:ln w="12700" cap="flat" cmpd="sng" algn="ctr">
              <a:noFill/>
              <a:prstDash val="solid"/>
              <a:miter lim="800000"/>
            </a:ln>
            <a:effectLst/>
          </p:spPr>
          <p:txBody>
            <a:bodyPr lIns="72000" tIns="36000" rIns="7200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C2340"/>
                </a:solidFill>
                <a:effectLst/>
                <a:uLnTx/>
                <a:uFillTx/>
                <a:latin typeface="Arial"/>
                <a:ea typeface="+mj-ea"/>
                <a:cs typeface="+mj-cs"/>
                <a:sym typeface="Calibri"/>
              </a:endParaRPr>
            </a:p>
          </p:txBody>
        </p:sp>
        <p:pic>
          <p:nvPicPr>
            <p:cNvPr id="37" name="Graphic 106" descr="Head with Gears">
              <a:extLst>
                <a:ext uri="{FF2B5EF4-FFF2-40B4-BE49-F238E27FC236}">
                  <a16:creationId xmlns:a16="http://schemas.microsoft.com/office/drawing/2014/main" id="{A6433984-EFD5-4DC9-A331-4C6EC0F81B4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10303" y="4407973"/>
              <a:ext cx="540000" cy="540000"/>
            </a:xfrm>
            <a:prstGeom prst="rect">
              <a:avLst/>
            </a:prstGeom>
          </p:spPr>
        </p:pic>
      </p:grpSp>
    </p:spTree>
    <p:extLst>
      <p:ext uri="{BB962C8B-B14F-4D97-AF65-F5344CB8AC3E}">
        <p14:creationId xmlns:p14="http://schemas.microsoft.com/office/powerpoint/2010/main" val="1657118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Open</a:t>
            </a:r>
            <a:r>
              <a:rPr lang="es-ES" dirty="0">
                <a:latin typeface="Arial Narrow" panose="020B0606020202030204" pitchFamily="34" charset="0"/>
              </a:rPr>
              <a:t>  </a:t>
            </a:r>
            <a:r>
              <a:rPr lang="es-ES" dirty="0">
                <a:latin typeface="Arial Narrow" panose="020B0606020202030204" pitchFamily="34" charset="0"/>
                <a:sym typeface="Wingdings" panose="05000000000000000000" pitchFamily="2" charset="2"/>
              </a:rPr>
              <a:t>► </a:t>
            </a:r>
            <a:r>
              <a:rPr lang="en-US" i="1" dirty="0">
                <a:latin typeface="Arial Narrow" panose="020B0606020202030204" pitchFamily="34" charset="0"/>
                <a:cs typeface="Calibri" panose="020F0502020204030204" pitchFamily="34" charset="0"/>
              </a:rPr>
              <a:t>Day 5 - Feature Engineering &amp; Selection</a:t>
            </a:r>
            <a:r>
              <a:rPr lang="es-ES" i="1" dirty="0">
                <a:latin typeface="Arial Narrow" panose="020B0606020202030204" pitchFamily="34" charset="0"/>
                <a:cs typeface="Calibri" panose="020F0502020204030204" pitchFamily="34" charset="0"/>
              </a:rPr>
              <a:t>.</a:t>
            </a:r>
            <a:r>
              <a:rPr lang="es-ES" i="1" dirty="0" err="1">
                <a:latin typeface="Arial Narrow" panose="020B0606020202030204" pitchFamily="34" charset="0"/>
                <a:cs typeface="Calibri" panose="020F0502020204030204" pitchFamily="34" charset="0"/>
              </a:rPr>
              <a:t>ipynb</a:t>
            </a:r>
            <a:endParaRPr lang="es-ES" dirty="0"/>
          </a:p>
        </p:txBody>
      </p:sp>
      <p:sp>
        <p:nvSpPr>
          <p:cNvPr id="18" name="Text Placeholder 17">
            <a:extLst>
              <a:ext uri="{FF2B5EF4-FFF2-40B4-BE49-F238E27FC236}">
                <a16:creationId xmlns:a16="http://schemas.microsoft.com/office/drawing/2014/main" id="{63F4D228-3683-40BA-B818-1EE76FEBFE04}"/>
              </a:ext>
            </a:extLst>
          </p:cNvPr>
          <p:cNvSpPr>
            <a:spLocks noGrp="1"/>
          </p:cNvSpPr>
          <p:nvPr>
            <p:ph type="body" sz="quarter" idx="36"/>
          </p:nvPr>
        </p:nvSpPr>
        <p:spPr/>
        <p:txBody>
          <a:bodyPr/>
          <a:lstStyle/>
          <a:p>
            <a:r>
              <a:rPr lang="en-US" dirty="0"/>
              <a:t>If you see a browser page as the example below, </a:t>
            </a:r>
            <a:r>
              <a:rPr lang="en-US" dirty="0" err="1"/>
              <a:t>Jupyter</a:t>
            </a:r>
            <a:r>
              <a:rPr lang="en-US" dirty="0"/>
              <a:t> Notebook is correctly running on the machine.</a:t>
            </a:r>
          </a:p>
        </p:txBody>
      </p:sp>
      <p:sp>
        <p:nvSpPr>
          <p:cNvPr id="3" name="Text Placeholder 2">
            <a:extLst>
              <a:ext uri="{FF2B5EF4-FFF2-40B4-BE49-F238E27FC236}">
                <a16:creationId xmlns:a16="http://schemas.microsoft.com/office/drawing/2014/main" id="{BEE84DB2-0ED8-4862-8C49-2D13240BA6D2}"/>
              </a:ext>
            </a:extLst>
          </p:cNvPr>
          <p:cNvSpPr>
            <a:spLocks noGrp="1"/>
          </p:cNvSpPr>
          <p:nvPr>
            <p:ph type="body" sz="quarter" idx="37"/>
          </p:nvPr>
        </p:nvSpPr>
        <p:spPr/>
        <p:txBody>
          <a:bodyPr/>
          <a:lstStyle/>
          <a:p>
            <a:endParaRPr lang="it-IT"/>
          </a:p>
        </p:txBody>
      </p:sp>
      <p:sp>
        <p:nvSpPr>
          <p:cNvPr id="7" name="TextBox 6">
            <a:extLst>
              <a:ext uri="{FF2B5EF4-FFF2-40B4-BE49-F238E27FC236}">
                <a16:creationId xmlns:a16="http://schemas.microsoft.com/office/drawing/2014/main" id="{6F1C1A3B-01DE-4506-A5DA-02331E63DC91}"/>
              </a:ext>
            </a:extLst>
          </p:cNvPr>
          <p:cNvSpPr txBox="1"/>
          <p:nvPr/>
        </p:nvSpPr>
        <p:spPr>
          <a:xfrm>
            <a:off x="11905707" y="6581005"/>
            <a:ext cx="286293"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fld id="{DA9FDCF8-0FD7-4BF7-8A5A-5D524BF6B1E5}" type="slidenum">
              <a:rPr kumimoji="0" lang="en-US" sz="1200" b="0" i="0" u="none" strike="noStrike" kern="0" cap="none" spc="0" normalizeH="0" baseline="0" noProof="0" smtClean="0">
                <a:ln>
                  <a:noFill/>
                </a:ln>
                <a:solidFill>
                  <a:srgbClr val="000000"/>
                </a:solidFill>
                <a:effectLst/>
                <a:uLnTx/>
                <a:uFillTx/>
                <a:latin typeface="Work Sans" panose="00000500000000000000" pitchFamily="2" charset="0"/>
                <a:ea typeface="+mj-ea"/>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20</a:t>
            </a:fld>
            <a:endParaRPr kumimoji="0" lang="en-US" sz="1200" b="0" i="0" u="none" strike="noStrike" kern="0" cap="none" spc="0" normalizeH="0" baseline="0" noProof="0" dirty="0">
              <a:ln>
                <a:noFill/>
              </a:ln>
              <a:solidFill>
                <a:srgbClr val="000000"/>
              </a:solidFill>
              <a:effectLst/>
              <a:uLnTx/>
              <a:uFillTx/>
              <a:latin typeface="Work Sans" panose="00000500000000000000" pitchFamily="2" charset="0"/>
              <a:ea typeface="+mj-ea"/>
              <a:cs typeface="Calibri"/>
              <a:sym typeface="Calibri"/>
            </a:endParaRPr>
          </a:p>
        </p:txBody>
      </p:sp>
      <p:pic>
        <p:nvPicPr>
          <p:cNvPr id="9" name="Picture 8">
            <a:extLst>
              <a:ext uri="{FF2B5EF4-FFF2-40B4-BE49-F238E27FC236}">
                <a16:creationId xmlns:a16="http://schemas.microsoft.com/office/drawing/2014/main" id="{9F77431C-6A6A-4908-8CE8-8D9A2FEF730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87879" y="1917486"/>
            <a:ext cx="7016242" cy="4130597"/>
          </a:xfrm>
          <a:prstGeom prst="rect">
            <a:avLst/>
          </a:prstGeom>
          <a:noFill/>
          <a:ln>
            <a:noFill/>
          </a:ln>
        </p:spPr>
      </p:pic>
    </p:spTree>
    <p:extLst>
      <p:ext uri="{BB962C8B-B14F-4D97-AF65-F5344CB8AC3E}">
        <p14:creationId xmlns:p14="http://schemas.microsoft.com/office/powerpoint/2010/main" val="3257302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30B36F-8FF5-954D-A3DE-4C1F15443D6D}"/>
              </a:ext>
            </a:extLst>
          </p:cNvPr>
          <p:cNvSpPr>
            <a:spLocks noGrp="1"/>
          </p:cNvSpPr>
          <p:nvPr>
            <p:ph type="ctrTitle"/>
          </p:nvPr>
        </p:nvSpPr>
        <p:spPr>
          <a:xfrm>
            <a:off x="274962" y="2356543"/>
            <a:ext cx="7454747" cy="1350657"/>
          </a:xfrm>
          <a:prstGeom prst="rect">
            <a:avLst/>
          </a:prstGeom>
        </p:spPr>
        <p:txBody>
          <a:bodyPr/>
          <a:lstStyle/>
          <a:p>
            <a:r>
              <a:rPr lang="it-IT" sz="4400" dirty="0"/>
              <a:t>Data Science Training</a:t>
            </a:r>
          </a:p>
        </p:txBody>
      </p:sp>
      <p:sp>
        <p:nvSpPr>
          <p:cNvPr id="12" name="CasellaDiTesto 11">
            <a:extLst>
              <a:ext uri="{FF2B5EF4-FFF2-40B4-BE49-F238E27FC236}">
                <a16:creationId xmlns:a16="http://schemas.microsoft.com/office/drawing/2014/main" id="{5D6BD10E-737E-864F-A802-EBBB1B87C0A0}"/>
              </a:ext>
            </a:extLst>
          </p:cNvPr>
          <p:cNvSpPr txBox="1"/>
          <p:nvPr/>
        </p:nvSpPr>
        <p:spPr>
          <a:xfrm>
            <a:off x="274962" y="4619913"/>
            <a:ext cx="74547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400" b="0" i="1" u="none" strike="noStrike" kern="1200" cap="none" spc="0" normalizeH="0" baseline="0" noProof="0" dirty="0" err="1">
                <a:ln>
                  <a:noFill/>
                </a:ln>
                <a:solidFill>
                  <a:srgbClr val="0C2340"/>
                </a:solidFill>
                <a:effectLst/>
                <a:uLnTx/>
                <a:uFillTx/>
                <a:latin typeface="Arial" panose="020B0604020202020204" pitchFamily="34" charset="0"/>
                <a:ea typeface="+mn-ea"/>
                <a:cs typeface="Arial" panose="020B0604020202020204" pitchFamily="34" charset="0"/>
              </a:rPr>
              <a:t>July</a:t>
            </a:r>
            <a:r>
              <a:rPr kumimoji="0" lang="it-IT" sz="2400" b="0" i="1" u="none" strike="noStrike" kern="1200" cap="none" spc="0" normalizeH="0" baseline="0" noProof="0" dirty="0">
                <a:ln>
                  <a:noFill/>
                </a:ln>
                <a:solidFill>
                  <a:srgbClr val="0C2340"/>
                </a:solidFill>
                <a:effectLst/>
                <a:uLnTx/>
                <a:uFillTx/>
                <a:latin typeface="Arial" panose="020B0604020202020204" pitchFamily="34" charset="0"/>
                <a:ea typeface="+mn-ea"/>
                <a:cs typeface="Arial" panose="020B0604020202020204" pitchFamily="34" charset="0"/>
              </a:rPr>
              <a:t> 2022</a:t>
            </a:r>
          </a:p>
        </p:txBody>
      </p:sp>
      <p:sp>
        <p:nvSpPr>
          <p:cNvPr id="3" name="Rectangle 2">
            <a:extLst>
              <a:ext uri="{FF2B5EF4-FFF2-40B4-BE49-F238E27FC236}">
                <a16:creationId xmlns:a16="http://schemas.microsoft.com/office/drawing/2014/main" id="{75E70C82-1D1F-447F-9937-E7E5C57E6929}"/>
              </a:ext>
            </a:extLst>
          </p:cNvPr>
          <p:cNvSpPr/>
          <p:nvPr/>
        </p:nvSpPr>
        <p:spPr>
          <a:xfrm>
            <a:off x="274962" y="3871169"/>
            <a:ext cx="7020356" cy="584775"/>
          </a:xfrm>
          <a:prstGeom prst="rect">
            <a:avLst/>
          </a:prstGeom>
          <a:noFill/>
        </p:spPr>
        <p:txBody>
          <a:bodyPr wrap="square" rtlCol="0">
            <a:spAutoFit/>
          </a:bodyPr>
          <a:lstStyle/>
          <a:p>
            <a:pPr hangingPunct="1"/>
            <a:r>
              <a:rPr lang="en-US" sz="3200" i="1" kern="1200" dirty="0">
                <a:solidFill>
                  <a:srgbClr val="0C2340"/>
                </a:solidFill>
                <a:latin typeface="Arial" panose="020B0604020202020204" pitchFamily="34" charset="0"/>
                <a:ea typeface="+mn-ea"/>
                <a:cs typeface="Arial" panose="020B0604020202020204" pitchFamily="34" charset="0"/>
              </a:rPr>
              <a:t>Feature Engineering &amp; Selection</a:t>
            </a:r>
          </a:p>
        </p:txBody>
      </p:sp>
    </p:spTree>
    <p:extLst>
      <p:ext uri="{BB962C8B-B14F-4D97-AF65-F5344CB8AC3E}">
        <p14:creationId xmlns:p14="http://schemas.microsoft.com/office/powerpoint/2010/main" val="2912317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F4ED6286-A234-422B-AB09-30E433AF4D56}"/>
              </a:ext>
            </a:extLst>
          </p:cNvPr>
          <p:cNvSpPr>
            <a:spLocks noGrp="1"/>
          </p:cNvSpPr>
          <p:nvPr>
            <p:ph type="subTitle" idx="1"/>
          </p:nvPr>
        </p:nvSpPr>
        <p:spPr>
          <a:xfrm>
            <a:off x="389263" y="305291"/>
            <a:ext cx="4802847" cy="726023"/>
          </a:xfrm>
        </p:spPr>
        <p:txBody>
          <a:bodyPr/>
          <a:lstStyle/>
          <a:p>
            <a:r>
              <a:rPr lang="it-IT" sz="3200" b="1"/>
              <a:t>Agenda</a:t>
            </a:r>
          </a:p>
        </p:txBody>
      </p:sp>
      <p:sp>
        <p:nvSpPr>
          <p:cNvPr id="36" name="Oval 35">
            <a:extLst>
              <a:ext uri="{FF2B5EF4-FFF2-40B4-BE49-F238E27FC236}">
                <a16:creationId xmlns:a16="http://schemas.microsoft.com/office/drawing/2014/main" id="{85A72814-C271-4743-B785-4F92E73CAE20}"/>
              </a:ext>
            </a:extLst>
          </p:cNvPr>
          <p:cNvSpPr/>
          <p:nvPr/>
        </p:nvSpPr>
        <p:spPr>
          <a:xfrm>
            <a:off x="573158" y="1620177"/>
            <a:ext cx="850090" cy="850090"/>
          </a:xfrm>
          <a:prstGeom prst="ellipse">
            <a:avLst/>
          </a:prstGeom>
          <a:solidFill>
            <a:schemeClr val="tx2"/>
          </a:solidFill>
          <a:ln w="6350" cap="flat">
            <a:solidFill>
              <a:schemeClr val="tx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GB" sz="3200" b="0" i="0" u="none" strike="noStrike" kern="0" cap="none" spc="0" normalizeH="0" baseline="0" noProof="0">
                <a:ln>
                  <a:noFill/>
                </a:ln>
                <a:solidFill>
                  <a:prstClr val="white"/>
                </a:solidFill>
                <a:effectLst/>
                <a:uLnTx/>
                <a:uFillTx/>
                <a:latin typeface="Arial" panose="020B0604020202020204" pitchFamily="34" charset="0"/>
                <a:ea typeface="+mj-ea"/>
                <a:cs typeface="Arial" panose="020B0604020202020204" pitchFamily="34" charset="0"/>
                <a:sym typeface="Calibri"/>
              </a:rPr>
              <a:t>01</a:t>
            </a:r>
          </a:p>
        </p:txBody>
      </p:sp>
      <p:sp>
        <p:nvSpPr>
          <p:cNvPr id="37" name="Oval 36">
            <a:extLst>
              <a:ext uri="{FF2B5EF4-FFF2-40B4-BE49-F238E27FC236}">
                <a16:creationId xmlns:a16="http://schemas.microsoft.com/office/drawing/2014/main" id="{7C1D6D68-6F96-4EA5-8973-98ED59A3BD53}"/>
              </a:ext>
            </a:extLst>
          </p:cNvPr>
          <p:cNvSpPr/>
          <p:nvPr/>
        </p:nvSpPr>
        <p:spPr>
          <a:xfrm>
            <a:off x="573158" y="2653440"/>
            <a:ext cx="850090" cy="850090"/>
          </a:xfrm>
          <a:prstGeom prst="ellipse">
            <a:avLst/>
          </a:prstGeom>
          <a:solidFill>
            <a:srgbClr val="FFFFFF"/>
          </a:solidFill>
          <a:ln w="6350" cap="flat">
            <a:solidFill>
              <a:schemeClr val="tx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GB" sz="3200" b="0" i="0" u="none" strike="noStrike" kern="0" cap="none" spc="0" normalizeH="0" baseline="0" noProof="0">
                <a:ln>
                  <a:noFill/>
                </a:ln>
                <a:solidFill>
                  <a:srgbClr val="44546A"/>
                </a:solidFill>
                <a:effectLst/>
                <a:uLnTx/>
                <a:uFillTx/>
                <a:latin typeface="Arial" panose="020B0604020202020204" pitchFamily="34" charset="0"/>
                <a:ea typeface="+mj-ea"/>
                <a:cs typeface="Arial" panose="020B0604020202020204" pitchFamily="34" charset="0"/>
                <a:sym typeface="Calibri"/>
              </a:rPr>
              <a:t>02</a:t>
            </a:r>
          </a:p>
        </p:txBody>
      </p:sp>
      <p:sp>
        <p:nvSpPr>
          <p:cNvPr id="38" name="Oval 37">
            <a:extLst>
              <a:ext uri="{FF2B5EF4-FFF2-40B4-BE49-F238E27FC236}">
                <a16:creationId xmlns:a16="http://schemas.microsoft.com/office/drawing/2014/main" id="{C30DF0E3-B603-4E48-BEE5-3FEE6B91FE0F}"/>
              </a:ext>
            </a:extLst>
          </p:cNvPr>
          <p:cNvSpPr/>
          <p:nvPr/>
        </p:nvSpPr>
        <p:spPr>
          <a:xfrm>
            <a:off x="573158" y="3686703"/>
            <a:ext cx="850090" cy="850090"/>
          </a:xfrm>
          <a:prstGeom prst="ellipse">
            <a:avLst/>
          </a:prstGeom>
          <a:solidFill>
            <a:srgbClr val="FFFFFF"/>
          </a:solidFill>
          <a:ln w="6350" cap="flat">
            <a:solidFill>
              <a:schemeClr val="tx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GB" sz="3200" b="0" i="0" u="none" strike="noStrike" kern="0" cap="none" spc="0" normalizeH="0" baseline="0" noProof="0">
                <a:ln>
                  <a:noFill/>
                </a:ln>
                <a:solidFill>
                  <a:srgbClr val="44546A"/>
                </a:solidFill>
                <a:effectLst/>
                <a:uLnTx/>
                <a:uFillTx/>
                <a:latin typeface="Arial" panose="020B0604020202020204" pitchFamily="34" charset="0"/>
                <a:ea typeface="+mj-ea"/>
                <a:cs typeface="Arial" panose="020B0604020202020204" pitchFamily="34" charset="0"/>
                <a:sym typeface="Calibri"/>
              </a:rPr>
              <a:t>03</a:t>
            </a:r>
          </a:p>
        </p:txBody>
      </p:sp>
      <p:sp>
        <p:nvSpPr>
          <p:cNvPr id="40" name="Oval 39">
            <a:extLst>
              <a:ext uri="{FF2B5EF4-FFF2-40B4-BE49-F238E27FC236}">
                <a16:creationId xmlns:a16="http://schemas.microsoft.com/office/drawing/2014/main" id="{3709CB32-D44B-4962-BAF4-56941C4FFC74}"/>
              </a:ext>
            </a:extLst>
          </p:cNvPr>
          <p:cNvSpPr/>
          <p:nvPr/>
        </p:nvSpPr>
        <p:spPr>
          <a:xfrm>
            <a:off x="573158" y="4719966"/>
            <a:ext cx="850090" cy="850090"/>
          </a:xfrm>
          <a:prstGeom prst="ellipse">
            <a:avLst/>
          </a:prstGeom>
          <a:solidFill>
            <a:srgbClr val="FFFFFF"/>
          </a:solidFill>
          <a:ln w="6350" cap="flat">
            <a:solidFill>
              <a:schemeClr val="tx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GB" sz="3200" b="0" i="0" u="none" strike="noStrike" kern="0" cap="none" spc="0" normalizeH="0" baseline="0" noProof="0">
                <a:ln>
                  <a:noFill/>
                </a:ln>
                <a:solidFill>
                  <a:srgbClr val="44546A"/>
                </a:solidFill>
                <a:effectLst/>
                <a:uLnTx/>
                <a:uFillTx/>
                <a:latin typeface="Arial" panose="020B0604020202020204" pitchFamily="34" charset="0"/>
                <a:ea typeface="+mj-ea"/>
                <a:cs typeface="Arial" panose="020B0604020202020204" pitchFamily="34" charset="0"/>
                <a:sym typeface="Calibri"/>
              </a:rPr>
              <a:t>04</a:t>
            </a:r>
          </a:p>
        </p:txBody>
      </p:sp>
      <p:sp>
        <p:nvSpPr>
          <p:cNvPr id="41" name="Rectangle 40">
            <a:extLst>
              <a:ext uri="{FF2B5EF4-FFF2-40B4-BE49-F238E27FC236}">
                <a16:creationId xmlns:a16="http://schemas.microsoft.com/office/drawing/2014/main" id="{ECF08B1E-034A-4F9E-BBC2-B437AF53F9ED}"/>
              </a:ext>
            </a:extLst>
          </p:cNvPr>
          <p:cNvSpPr/>
          <p:nvPr/>
        </p:nvSpPr>
        <p:spPr>
          <a:xfrm>
            <a:off x="1673557" y="1827059"/>
            <a:ext cx="3420958" cy="436324"/>
          </a:xfrm>
          <a:prstGeom prst="rect">
            <a:avLst/>
          </a:prstGeom>
          <a:solidFill>
            <a:srgbClr val="FFFFFF"/>
          </a:solidFill>
          <a:ln w="6350">
            <a:noFill/>
          </a:ln>
        </p:spPr>
        <p:txBody>
          <a:bodyPr wrap="square" tIns="108000" anchor="ctr">
            <a:spAutoFit/>
          </a:bodyPr>
          <a:lstStyle/>
          <a:p>
            <a:pPr marL="0" marR="0" lvl="1" indent="0" algn="l" defTabSz="914400" rtl="0" eaLnBrk="1" fontAlgn="auto" latinLnBrk="0" hangingPunct="0">
              <a:lnSpc>
                <a:spcPct val="110000"/>
              </a:lnSpc>
              <a:spcBef>
                <a:spcPts val="0"/>
              </a:spcBef>
              <a:spcAft>
                <a:spcPts val="0"/>
              </a:spcAft>
              <a:buClrTx/>
              <a:buSzTx/>
              <a:buFontTx/>
              <a:buNone/>
              <a:tabLst/>
              <a:defRPr/>
            </a:pPr>
            <a:r>
              <a:rPr kumimoji="0" lang="en-US" sz="1800" b="0" i="0" u="none" strike="noStrike" kern="0" cap="none" spc="300" normalizeH="0" baseline="0" noProof="0" dirty="0">
                <a:ln>
                  <a:noFill/>
                </a:ln>
                <a:solidFill>
                  <a:srgbClr val="44546A"/>
                </a:solidFill>
                <a:effectLst/>
                <a:uLnTx/>
                <a:uFillTx/>
                <a:latin typeface="Arial" panose="020B0604020202020204" pitchFamily="34" charset="0"/>
                <a:ea typeface="+mj-ea"/>
                <a:cs typeface="Arial" panose="020B0604020202020204" pitchFamily="34" charset="0"/>
                <a:sym typeface="Calibri"/>
              </a:rPr>
              <a:t>Introduction</a:t>
            </a:r>
          </a:p>
        </p:txBody>
      </p:sp>
      <p:sp>
        <p:nvSpPr>
          <p:cNvPr id="42" name="Rectangle 41">
            <a:extLst>
              <a:ext uri="{FF2B5EF4-FFF2-40B4-BE49-F238E27FC236}">
                <a16:creationId xmlns:a16="http://schemas.microsoft.com/office/drawing/2014/main" id="{13CDC32B-DF77-44EB-AD2E-20C34CB75301}"/>
              </a:ext>
            </a:extLst>
          </p:cNvPr>
          <p:cNvSpPr/>
          <p:nvPr/>
        </p:nvSpPr>
        <p:spPr>
          <a:xfrm>
            <a:off x="1673557" y="2860322"/>
            <a:ext cx="3420958" cy="436324"/>
          </a:xfrm>
          <a:prstGeom prst="rect">
            <a:avLst/>
          </a:prstGeom>
          <a:solidFill>
            <a:srgbClr val="FFFFFF"/>
          </a:solidFill>
          <a:ln w="6350">
            <a:noFill/>
          </a:ln>
        </p:spPr>
        <p:txBody>
          <a:bodyPr wrap="square" tIns="108000" anchor="ctr">
            <a:spAutoFit/>
          </a:bodyPr>
          <a:lstStyle/>
          <a:p>
            <a:pPr marL="0" marR="0" lvl="1" indent="0" algn="l" defTabSz="914400" rtl="0" eaLnBrk="1" fontAlgn="auto" latinLnBrk="0" hangingPunct="0">
              <a:lnSpc>
                <a:spcPct val="110000"/>
              </a:lnSpc>
              <a:spcBef>
                <a:spcPts val="0"/>
              </a:spcBef>
              <a:spcAft>
                <a:spcPts val="0"/>
              </a:spcAft>
              <a:buClrTx/>
              <a:buSzTx/>
              <a:buFontTx/>
              <a:buNone/>
              <a:tabLst/>
              <a:defRPr/>
            </a:pPr>
            <a:r>
              <a:rPr kumimoji="0" lang="en-US" sz="1800" b="0" i="0" u="none" strike="noStrike" kern="0" cap="none" spc="300" normalizeH="0" baseline="0" noProof="0" dirty="0">
                <a:ln>
                  <a:noFill/>
                </a:ln>
                <a:solidFill>
                  <a:srgbClr val="44546A"/>
                </a:solidFill>
                <a:effectLst/>
                <a:uLnTx/>
                <a:uFillTx/>
                <a:latin typeface="Arial" panose="020B0604020202020204" pitchFamily="34" charset="0"/>
                <a:ea typeface="+mj-ea"/>
                <a:cs typeface="Arial" panose="020B0604020202020204" pitchFamily="34" charset="0"/>
                <a:sym typeface="Calibri"/>
              </a:rPr>
              <a:t>Feature Engineering</a:t>
            </a:r>
          </a:p>
        </p:txBody>
      </p:sp>
      <p:sp>
        <p:nvSpPr>
          <p:cNvPr id="44" name="Rectangle 43">
            <a:extLst>
              <a:ext uri="{FF2B5EF4-FFF2-40B4-BE49-F238E27FC236}">
                <a16:creationId xmlns:a16="http://schemas.microsoft.com/office/drawing/2014/main" id="{AF8FA1FA-C327-44FA-AD0B-E64929D09A04}"/>
              </a:ext>
            </a:extLst>
          </p:cNvPr>
          <p:cNvSpPr/>
          <p:nvPr/>
        </p:nvSpPr>
        <p:spPr>
          <a:xfrm>
            <a:off x="1673557" y="3893586"/>
            <a:ext cx="3420958" cy="436324"/>
          </a:xfrm>
          <a:prstGeom prst="rect">
            <a:avLst/>
          </a:prstGeom>
          <a:solidFill>
            <a:srgbClr val="FFFFFF"/>
          </a:solidFill>
          <a:ln w="6350">
            <a:noFill/>
          </a:ln>
        </p:spPr>
        <p:txBody>
          <a:bodyPr wrap="square" tIns="108000" anchor="ctr">
            <a:spAutoFit/>
          </a:bodyPr>
          <a:lstStyle/>
          <a:p>
            <a:pPr marL="0" marR="0" lvl="1" indent="0" algn="l" defTabSz="914400" rtl="0" eaLnBrk="1" fontAlgn="auto" latinLnBrk="0" hangingPunct="0">
              <a:lnSpc>
                <a:spcPct val="110000"/>
              </a:lnSpc>
              <a:spcBef>
                <a:spcPts val="0"/>
              </a:spcBef>
              <a:spcAft>
                <a:spcPts val="0"/>
              </a:spcAft>
              <a:buClrTx/>
              <a:buSzTx/>
              <a:buFontTx/>
              <a:buNone/>
              <a:tabLst/>
              <a:defRPr/>
            </a:pPr>
            <a:r>
              <a:rPr lang="en-GB" spc="300" dirty="0">
                <a:solidFill>
                  <a:srgbClr val="44546A"/>
                </a:solidFill>
                <a:latin typeface="Arial" panose="020B0604020202020204" pitchFamily="34" charset="0"/>
                <a:cs typeface="Arial" panose="020B0604020202020204" pitchFamily="34" charset="0"/>
              </a:rPr>
              <a:t>Feature Selection</a:t>
            </a:r>
            <a:endParaRPr kumimoji="0" lang="en-US" sz="1800" b="0" i="0" u="none" strike="noStrike" kern="0" cap="none" spc="300" normalizeH="0" baseline="0" noProof="0" dirty="0">
              <a:ln>
                <a:noFill/>
              </a:ln>
              <a:solidFill>
                <a:srgbClr val="44546A"/>
              </a:solidFill>
              <a:effectLst/>
              <a:uLnTx/>
              <a:uFillTx/>
              <a:latin typeface="Arial" panose="020B0604020202020204" pitchFamily="34" charset="0"/>
              <a:ea typeface="+mj-ea"/>
              <a:cs typeface="Arial" panose="020B0604020202020204" pitchFamily="34" charset="0"/>
              <a:sym typeface="Calibri"/>
            </a:endParaRPr>
          </a:p>
        </p:txBody>
      </p:sp>
      <p:sp>
        <p:nvSpPr>
          <p:cNvPr id="45" name="Rectangle 44">
            <a:extLst>
              <a:ext uri="{FF2B5EF4-FFF2-40B4-BE49-F238E27FC236}">
                <a16:creationId xmlns:a16="http://schemas.microsoft.com/office/drawing/2014/main" id="{727E9E90-A0C4-4AA5-B346-D9C7DFB0C9D8}"/>
              </a:ext>
            </a:extLst>
          </p:cNvPr>
          <p:cNvSpPr/>
          <p:nvPr/>
        </p:nvSpPr>
        <p:spPr>
          <a:xfrm>
            <a:off x="1673557" y="4922682"/>
            <a:ext cx="3420958" cy="444659"/>
          </a:xfrm>
          <a:prstGeom prst="rect">
            <a:avLst/>
          </a:prstGeom>
          <a:solidFill>
            <a:srgbClr val="FFFFFF"/>
          </a:solidFill>
          <a:ln w="6350">
            <a:noFill/>
          </a:ln>
        </p:spPr>
        <p:txBody>
          <a:bodyPr wrap="square" tIns="108000" anchor="ctr">
            <a:spAutoFit/>
          </a:bodyPr>
          <a:lstStyle/>
          <a:p>
            <a:pPr marL="0" marR="0" lvl="1" indent="0" algn="l" defTabSz="914400" rtl="0" eaLnBrk="1" fontAlgn="auto" latinLnBrk="0" hangingPunct="0">
              <a:lnSpc>
                <a:spcPct val="110000"/>
              </a:lnSpc>
              <a:spcBef>
                <a:spcPts val="0"/>
              </a:spcBef>
              <a:spcAft>
                <a:spcPts val="0"/>
              </a:spcAft>
              <a:buClrTx/>
              <a:buSzTx/>
              <a:buFontTx/>
              <a:buNone/>
              <a:tabLst/>
              <a:defRPr/>
            </a:pPr>
            <a:r>
              <a:rPr kumimoji="0" lang="en-US" sz="1800" b="0" i="0" u="none" strike="noStrike" kern="0" cap="none" spc="300" normalizeH="0" baseline="0" noProof="0">
                <a:ln>
                  <a:noFill/>
                </a:ln>
                <a:solidFill>
                  <a:srgbClr val="44546A"/>
                </a:solidFill>
                <a:effectLst/>
                <a:uLnTx/>
                <a:uFillTx/>
                <a:latin typeface="Arial" panose="020B0604020202020204" pitchFamily="34" charset="0"/>
                <a:ea typeface="+mj-ea"/>
                <a:cs typeface="Arial" panose="020B0604020202020204" pitchFamily="34" charset="0"/>
                <a:sym typeface="Calibri"/>
              </a:rPr>
              <a:t>Practice</a:t>
            </a:r>
          </a:p>
        </p:txBody>
      </p:sp>
    </p:spTree>
    <p:extLst>
      <p:ext uri="{BB962C8B-B14F-4D97-AF65-F5344CB8AC3E}">
        <p14:creationId xmlns:p14="http://schemas.microsoft.com/office/powerpoint/2010/main" val="1063011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299">
            <a:extLst>
              <a:ext uri="{FF2B5EF4-FFF2-40B4-BE49-F238E27FC236}">
                <a16:creationId xmlns:a16="http://schemas.microsoft.com/office/drawing/2014/main" id="{B4472EED-2725-40B9-8C62-254F9922F010}"/>
              </a:ext>
            </a:extLst>
          </p:cNvPr>
          <p:cNvSpPr>
            <a:spLocks noGrp="1"/>
          </p:cNvSpPr>
          <p:nvPr>
            <p:ph type="title"/>
          </p:nvPr>
        </p:nvSpPr>
        <p:spPr>
          <a:prstGeom prst="rect">
            <a:avLst/>
          </a:prstGeom>
          <a:extLst>
            <a:ext uri="{C572A759-6A51-4108-AA02-DFA0A04FC94B}">
              <ma14:wrappingTextBoxFlag xmlns="" xmlns:ma14="http://schemas.microsoft.com/office/mac/drawingml/2011/main" val="1"/>
            </a:ext>
          </a:extLst>
        </p:spPr>
        <p:txBody>
          <a:bodyPr lIns="46800" rIns="46800"/>
          <a:lstStyle/>
          <a:p>
            <a:pPr>
              <a:lnSpc>
                <a:spcPct val="100000"/>
              </a:lnSpc>
            </a:pPr>
            <a:r>
              <a:rPr lang="en-GB" dirty="0"/>
              <a:t>“Weak” Data</a:t>
            </a:r>
            <a:br>
              <a:rPr lang="en-GB" dirty="0">
                <a:solidFill>
                  <a:srgbClr val="000000"/>
                </a:solidFill>
                <a:latin typeface="Work Sans Medium" panose="00000600000000000000" pitchFamily="2" charset="0"/>
              </a:rPr>
            </a:br>
            <a:endParaRPr lang="en-GB" sz="3200" b="1" dirty="0">
              <a:solidFill>
                <a:srgbClr val="2C3134"/>
              </a:solidFill>
              <a:latin typeface="Poppins SemiBold"/>
              <a:ea typeface="Poppins SemiBold"/>
              <a:cs typeface="Poppins SemiBold"/>
            </a:endParaRPr>
          </a:p>
        </p:txBody>
      </p:sp>
      <p:sp>
        <p:nvSpPr>
          <p:cNvPr id="2" name="Text Placeholder 1">
            <a:extLst>
              <a:ext uri="{FF2B5EF4-FFF2-40B4-BE49-F238E27FC236}">
                <a16:creationId xmlns:a16="http://schemas.microsoft.com/office/drawing/2014/main" id="{B153CFA8-F0E0-405A-96AE-EFA4291C4067}"/>
              </a:ext>
            </a:extLst>
          </p:cNvPr>
          <p:cNvSpPr>
            <a:spLocks noGrp="1"/>
          </p:cNvSpPr>
          <p:nvPr>
            <p:ph type="body" sz="quarter" idx="36"/>
          </p:nvPr>
        </p:nvSpPr>
        <p:spPr/>
        <p:txBody>
          <a:bodyPr/>
          <a:lstStyle/>
          <a:p>
            <a:r>
              <a:rPr lang="en-GB" dirty="0"/>
              <a:t>Clean, well-represented data may not be sufficient to exploit the full potential from available data, thus what else can be done to be even more effective in Data Analysis process?</a:t>
            </a:r>
          </a:p>
          <a:p>
            <a:endParaRPr lang="en-US" dirty="0"/>
          </a:p>
          <a:p>
            <a:pPr marL="285750" indent="-285750">
              <a:buFont typeface="Arial" panose="020B0604020202020204" pitchFamily="34" charset="0"/>
              <a:buChar char="•"/>
            </a:pPr>
            <a:r>
              <a:rPr lang="en-US" b="1" dirty="0"/>
              <a:t>Feature Engineering</a:t>
            </a:r>
            <a:r>
              <a:rPr lang="en-US" dirty="0"/>
              <a:t>. Transform your features in order to:</a:t>
            </a:r>
          </a:p>
          <a:p>
            <a:pPr marL="895335" lvl="1" indent="-285750">
              <a:buFont typeface="Arial" panose="020B0604020202020204" pitchFamily="34" charset="0"/>
              <a:buChar char="•"/>
            </a:pPr>
            <a:r>
              <a:rPr lang="en-US" dirty="0"/>
              <a:t>Make your dataset compatible with the machine learning algorithm requirements</a:t>
            </a:r>
          </a:p>
          <a:p>
            <a:pPr marL="895335" lvl="1" indent="-285750">
              <a:buFont typeface="Arial" panose="020B0604020202020204" pitchFamily="34" charset="0"/>
              <a:buChar char="•"/>
            </a:pPr>
            <a:r>
              <a:rPr lang="en-US" dirty="0"/>
              <a:t>Improve the performance of the machine learning algorithm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Feature Selection</a:t>
            </a:r>
            <a:r>
              <a:rPr lang="en-US" dirty="0"/>
              <a:t>. Reduce dimensionality of your dataset removing irrelevant and redundant features.</a:t>
            </a:r>
          </a:p>
          <a:p>
            <a:pPr marL="285750" indent="-285750">
              <a:buFont typeface="Arial" panose="020B0604020202020204" pitchFamily="34" charset="0"/>
              <a:buChar char="•"/>
            </a:pPr>
            <a:endParaRPr lang="en-GB" dirty="0"/>
          </a:p>
          <a:p>
            <a:endParaRPr lang="it-IT" dirty="0"/>
          </a:p>
        </p:txBody>
      </p:sp>
      <p:sp>
        <p:nvSpPr>
          <p:cNvPr id="3" name="Text Placeholder 2">
            <a:extLst>
              <a:ext uri="{FF2B5EF4-FFF2-40B4-BE49-F238E27FC236}">
                <a16:creationId xmlns:a16="http://schemas.microsoft.com/office/drawing/2014/main" id="{C07405A2-35EE-41EC-8437-E0DB4AF3D3A2}"/>
              </a:ext>
            </a:extLst>
          </p:cNvPr>
          <p:cNvSpPr>
            <a:spLocks noGrp="1"/>
          </p:cNvSpPr>
          <p:nvPr>
            <p:ph type="body" sz="quarter" idx="37"/>
          </p:nvPr>
        </p:nvSpPr>
        <p:spPr/>
        <p:txBody>
          <a:bodyPr/>
          <a:lstStyle/>
          <a:p>
            <a:endParaRPr lang="it-IT"/>
          </a:p>
        </p:txBody>
      </p:sp>
      <p:sp>
        <p:nvSpPr>
          <p:cNvPr id="8" name="TextBox 7">
            <a:extLst>
              <a:ext uri="{FF2B5EF4-FFF2-40B4-BE49-F238E27FC236}">
                <a16:creationId xmlns:a16="http://schemas.microsoft.com/office/drawing/2014/main" id="{37B01153-41C5-4084-A6BE-3252E61F1D4D}"/>
              </a:ext>
            </a:extLst>
          </p:cNvPr>
          <p:cNvSpPr txBox="1"/>
          <p:nvPr/>
        </p:nvSpPr>
        <p:spPr>
          <a:xfrm>
            <a:off x="11905707" y="6581005"/>
            <a:ext cx="286293"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fld id="{DA9FDCF8-0FD7-4BF7-8A5A-5D524BF6B1E5}" type="slidenum">
              <a:rPr kumimoji="0" lang="en-US" sz="1200" b="0" i="0" u="none" strike="noStrike" kern="0" cap="none" spc="0" normalizeH="0" baseline="0" noProof="0" smtClean="0">
                <a:ln>
                  <a:noFill/>
                </a:ln>
                <a:solidFill>
                  <a:srgbClr val="000000"/>
                </a:solidFill>
                <a:effectLst/>
                <a:uLnTx/>
                <a:uFillTx/>
                <a:latin typeface="Work Sans" panose="00000500000000000000" pitchFamily="2" charset="0"/>
                <a:ea typeface="+mj-ea"/>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5</a:t>
            </a:fld>
            <a:endParaRPr kumimoji="0" lang="en-US" sz="1200" b="0" i="0" u="none" strike="noStrike" kern="0" cap="none" spc="0" normalizeH="0" baseline="0" noProof="0" dirty="0">
              <a:ln>
                <a:noFill/>
              </a:ln>
              <a:solidFill>
                <a:srgbClr val="000000"/>
              </a:solidFill>
              <a:effectLst/>
              <a:uLnTx/>
              <a:uFillTx/>
              <a:latin typeface="Work Sans" panose="00000500000000000000" pitchFamily="2" charset="0"/>
              <a:ea typeface="+mj-ea"/>
              <a:cs typeface="Calibri"/>
              <a:sym typeface="Calibri"/>
            </a:endParaRPr>
          </a:p>
        </p:txBody>
      </p:sp>
    </p:spTree>
    <p:extLst>
      <p:ext uri="{BB962C8B-B14F-4D97-AF65-F5344CB8AC3E}">
        <p14:creationId xmlns:p14="http://schemas.microsoft.com/office/powerpoint/2010/main" val="3099025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F4ED6286-A234-422B-AB09-30E433AF4D56}"/>
              </a:ext>
            </a:extLst>
          </p:cNvPr>
          <p:cNvSpPr>
            <a:spLocks noGrp="1"/>
          </p:cNvSpPr>
          <p:nvPr>
            <p:ph type="subTitle" idx="1"/>
          </p:nvPr>
        </p:nvSpPr>
        <p:spPr>
          <a:xfrm>
            <a:off x="389263" y="305291"/>
            <a:ext cx="4802847" cy="726023"/>
          </a:xfrm>
        </p:spPr>
        <p:txBody>
          <a:bodyPr/>
          <a:lstStyle/>
          <a:p>
            <a:r>
              <a:rPr lang="it-IT" sz="3200" b="1"/>
              <a:t>Agenda</a:t>
            </a:r>
          </a:p>
        </p:txBody>
      </p:sp>
      <p:sp>
        <p:nvSpPr>
          <p:cNvPr id="36" name="Oval 35">
            <a:extLst>
              <a:ext uri="{FF2B5EF4-FFF2-40B4-BE49-F238E27FC236}">
                <a16:creationId xmlns:a16="http://schemas.microsoft.com/office/drawing/2014/main" id="{85A72814-C271-4743-B785-4F92E73CAE20}"/>
              </a:ext>
            </a:extLst>
          </p:cNvPr>
          <p:cNvSpPr/>
          <p:nvPr/>
        </p:nvSpPr>
        <p:spPr>
          <a:xfrm>
            <a:off x="573158" y="1620177"/>
            <a:ext cx="850090" cy="850090"/>
          </a:xfrm>
          <a:prstGeom prst="ellipse">
            <a:avLst/>
          </a:prstGeom>
          <a:solidFill>
            <a:schemeClr val="bg1"/>
          </a:solidFill>
          <a:ln w="6350" cap="flat">
            <a:solidFill>
              <a:schemeClr val="tx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GB" sz="3200" b="0" i="0" u="none" strike="noStrike" kern="0" cap="none" spc="0" normalizeH="0" baseline="0" noProof="0">
                <a:ln>
                  <a:noFill/>
                </a:ln>
                <a:solidFill>
                  <a:srgbClr val="44546A"/>
                </a:solidFill>
                <a:effectLst/>
                <a:uLnTx/>
                <a:uFillTx/>
                <a:latin typeface="Arial" panose="020B0604020202020204" pitchFamily="34" charset="0"/>
                <a:ea typeface="+mj-ea"/>
                <a:cs typeface="Arial" panose="020B0604020202020204" pitchFamily="34" charset="0"/>
                <a:sym typeface="Calibri"/>
              </a:rPr>
              <a:t>01</a:t>
            </a:r>
          </a:p>
        </p:txBody>
      </p:sp>
      <p:sp>
        <p:nvSpPr>
          <p:cNvPr id="37" name="Oval 36">
            <a:extLst>
              <a:ext uri="{FF2B5EF4-FFF2-40B4-BE49-F238E27FC236}">
                <a16:creationId xmlns:a16="http://schemas.microsoft.com/office/drawing/2014/main" id="{7C1D6D68-6F96-4EA5-8973-98ED59A3BD53}"/>
              </a:ext>
            </a:extLst>
          </p:cNvPr>
          <p:cNvSpPr/>
          <p:nvPr/>
        </p:nvSpPr>
        <p:spPr>
          <a:xfrm>
            <a:off x="573158" y="2653440"/>
            <a:ext cx="850090" cy="850090"/>
          </a:xfrm>
          <a:prstGeom prst="ellipse">
            <a:avLst/>
          </a:prstGeom>
          <a:solidFill>
            <a:srgbClr val="44546A"/>
          </a:solidFill>
          <a:ln w="6350" cap="flat">
            <a:solidFill>
              <a:schemeClr val="tx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GB" sz="3200" b="0" i="0" u="none" strike="noStrike" kern="0" cap="none" spc="0" normalizeH="0" baseline="0" noProof="0">
                <a:ln>
                  <a:noFill/>
                </a:ln>
                <a:solidFill>
                  <a:schemeClr val="bg1"/>
                </a:solidFill>
                <a:effectLst/>
                <a:uLnTx/>
                <a:uFillTx/>
                <a:latin typeface="Arial" panose="020B0604020202020204" pitchFamily="34" charset="0"/>
                <a:ea typeface="+mj-ea"/>
                <a:cs typeface="Arial" panose="020B0604020202020204" pitchFamily="34" charset="0"/>
                <a:sym typeface="Calibri"/>
              </a:rPr>
              <a:t>02</a:t>
            </a:r>
          </a:p>
        </p:txBody>
      </p:sp>
      <p:sp>
        <p:nvSpPr>
          <p:cNvPr id="38" name="Oval 37">
            <a:extLst>
              <a:ext uri="{FF2B5EF4-FFF2-40B4-BE49-F238E27FC236}">
                <a16:creationId xmlns:a16="http://schemas.microsoft.com/office/drawing/2014/main" id="{C30DF0E3-B603-4E48-BEE5-3FEE6B91FE0F}"/>
              </a:ext>
            </a:extLst>
          </p:cNvPr>
          <p:cNvSpPr/>
          <p:nvPr/>
        </p:nvSpPr>
        <p:spPr>
          <a:xfrm>
            <a:off x="573158" y="3686703"/>
            <a:ext cx="850090" cy="850090"/>
          </a:xfrm>
          <a:prstGeom prst="ellipse">
            <a:avLst/>
          </a:prstGeom>
          <a:solidFill>
            <a:srgbClr val="FFFFFF"/>
          </a:solidFill>
          <a:ln w="6350" cap="flat">
            <a:solidFill>
              <a:schemeClr val="tx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GB" sz="3200" b="0" i="0" u="none" strike="noStrike" kern="0" cap="none" spc="0" normalizeH="0" baseline="0" noProof="0">
                <a:ln>
                  <a:noFill/>
                </a:ln>
                <a:solidFill>
                  <a:srgbClr val="44546A"/>
                </a:solidFill>
                <a:effectLst/>
                <a:uLnTx/>
                <a:uFillTx/>
                <a:latin typeface="Arial" panose="020B0604020202020204" pitchFamily="34" charset="0"/>
                <a:ea typeface="+mj-ea"/>
                <a:cs typeface="Arial" panose="020B0604020202020204" pitchFamily="34" charset="0"/>
                <a:sym typeface="Calibri"/>
              </a:rPr>
              <a:t>03</a:t>
            </a:r>
          </a:p>
        </p:txBody>
      </p:sp>
      <p:sp>
        <p:nvSpPr>
          <p:cNvPr id="40" name="Oval 39">
            <a:extLst>
              <a:ext uri="{FF2B5EF4-FFF2-40B4-BE49-F238E27FC236}">
                <a16:creationId xmlns:a16="http://schemas.microsoft.com/office/drawing/2014/main" id="{3709CB32-D44B-4962-BAF4-56941C4FFC74}"/>
              </a:ext>
            </a:extLst>
          </p:cNvPr>
          <p:cNvSpPr/>
          <p:nvPr/>
        </p:nvSpPr>
        <p:spPr>
          <a:xfrm>
            <a:off x="573158" y="4719966"/>
            <a:ext cx="850090" cy="850090"/>
          </a:xfrm>
          <a:prstGeom prst="ellipse">
            <a:avLst/>
          </a:prstGeom>
          <a:solidFill>
            <a:srgbClr val="FFFFFF"/>
          </a:solidFill>
          <a:ln w="6350" cap="flat">
            <a:solidFill>
              <a:schemeClr val="tx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GB" sz="3200" b="0" i="0" u="none" strike="noStrike" kern="0" cap="none" spc="0" normalizeH="0" baseline="0" noProof="0">
                <a:ln>
                  <a:noFill/>
                </a:ln>
                <a:solidFill>
                  <a:srgbClr val="44546A"/>
                </a:solidFill>
                <a:effectLst/>
                <a:uLnTx/>
                <a:uFillTx/>
                <a:latin typeface="Arial" panose="020B0604020202020204" pitchFamily="34" charset="0"/>
                <a:ea typeface="+mj-ea"/>
                <a:cs typeface="Arial" panose="020B0604020202020204" pitchFamily="34" charset="0"/>
                <a:sym typeface="Calibri"/>
              </a:rPr>
              <a:t>04</a:t>
            </a:r>
          </a:p>
        </p:txBody>
      </p:sp>
      <p:sp>
        <p:nvSpPr>
          <p:cNvPr id="41" name="Rectangle 40">
            <a:extLst>
              <a:ext uri="{FF2B5EF4-FFF2-40B4-BE49-F238E27FC236}">
                <a16:creationId xmlns:a16="http://schemas.microsoft.com/office/drawing/2014/main" id="{ECF08B1E-034A-4F9E-BBC2-B437AF53F9ED}"/>
              </a:ext>
            </a:extLst>
          </p:cNvPr>
          <p:cNvSpPr/>
          <p:nvPr/>
        </p:nvSpPr>
        <p:spPr>
          <a:xfrm>
            <a:off x="1673557" y="1827059"/>
            <a:ext cx="3420958" cy="436324"/>
          </a:xfrm>
          <a:prstGeom prst="rect">
            <a:avLst/>
          </a:prstGeom>
          <a:solidFill>
            <a:srgbClr val="FFFFFF"/>
          </a:solidFill>
          <a:ln w="6350">
            <a:noFill/>
          </a:ln>
        </p:spPr>
        <p:txBody>
          <a:bodyPr wrap="square" tIns="108000" anchor="ctr">
            <a:spAutoFit/>
          </a:bodyPr>
          <a:lstStyle/>
          <a:p>
            <a:pPr marL="0" marR="0" lvl="1" indent="0" algn="l" defTabSz="914400" rtl="0" eaLnBrk="1" fontAlgn="auto" latinLnBrk="0" hangingPunct="0">
              <a:lnSpc>
                <a:spcPct val="110000"/>
              </a:lnSpc>
              <a:spcBef>
                <a:spcPts val="0"/>
              </a:spcBef>
              <a:spcAft>
                <a:spcPts val="0"/>
              </a:spcAft>
              <a:buClrTx/>
              <a:buSzTx/>
              <a:buFontTx/>
              <a:buNone/>
              <a:tabLst/>
              <a:defRPr/>
            </a:pPr>
            <a:r>
              <a:rPr kumimoji="0" lang="en-US" sz="1800" b="0" i="0" u="none" strike="noStrike" kern="0" cap="none" spc="300" normalizeH="0" baseline="0" noProof="0" dirty="0">
                <a:ln>
                  <a:noFill/>
                </a:ln>
                <a:solidFill>
                  <a:srgbClr val="44546A"/>
                </a:solidFill>
                <a:effectLst/>
                <a:uLnTx/>
                <a:uFillTx/>
                <a:latin typeface="Arial" panose="020B0604020202020204" pitchFamily="34" charset="0"/>
                <a:ea typeface="+mj-ea"/>
                <a:cs typeface="Arial" panose="020B0604020202020204" pitchFamily="34" charset="0"/>
                <a:sym typeface="Calibri"/>
              </a:rPr>
              <a:t>Introduction</a:t>
            </a:r>
          </a:p>
        </p:txBody>
      </p:sp>
      <p:sp>
        <p:nvSpPr>
          <p:cNvPr id="42" name="Rectangle 41">
            <a:extLst>
              <a:ext uri="{FF2B5EF4-FFF2-40B4-BE49-F238E27FC236}">
                <a16:creationId xmlns:a16="http://schemas.microsoft.com/office/drawing/2014/main" id="{13CDC32B-DF77-44EB-AD2E-20C34CB75301}"/>
              </a:ext>
            </a:extLst>
          </p:cNvPr>
          <p:cNvSpPr/>
          <p:nvPr/>
        </p:nvSpPr>
        <p:spPr>
          <a:xfrm>
            <a:off x="1673557" y="2860322"/>
            <a:ext cx="3420958" cy="436324"/>
          </a:xfrm>
          <a:prstGeom prst="rect">
            <a:avLst/>
          </a:prstGeom>
          <a:solidFill>
            <a:srgbClr val="FFFFFF"/>
          </a:solidFill>
          <a:ln w="6350">
            <a:noFill/>
          </a:ln>
        </p:spPr>
        <p:txBody>
          <a:bodyPr wrap="square" tIns="108000" anchor="ctr">
            <a:spAutoFit/>
          </a:bodyPr>
          <a:lstStyle/>
          <a:p>
            <a:pPr marL="0" marR="0" lvl="1" indent="0" algn="l" defTabSz="914400" rtl="0" eaLnBrk="1" fontAlgn="auto" latinLnBrk="0" hangingPunct="0">
              <a:lnSpc>
                <a:spcPct val="110000"/>
              </a:lnSpc>
              <a:spcBef>
                <a:spcPts val="0"/>
              </a:spcBef>
              <a:spcAft>
                <a:spcPts val="0"/>
              </a:spcAft>
              <a:buClrTx/>
              <a:buSzTx/>
              <a:buFontTx/>
              <a:buNone/>
              <a:tabLst/>
              <a:defRPr/>
            </a:pPr>
            <a:r>
              <a:rPr kumimoji="0" lang="en-US" sz="1800" b="0" i="0" u="none" strike="noStrike" kern="0" cap="none" spc="300" normalizeH="0" baseline="0" noProof="0" dirty="0">
                <a:ln>
                  <a:noFill/>
                </a:ln>
                <a:solidFill>
                  <a:srgbClr val="44546A"/>
                </a:solidFill>
                <a:effectLst/>
                <a:uLnTx/>
                <a:uFillTx/>
                <a:latin typeface="Arial" panose="020B0604020202020204" pitchFamily="34" charset="0"/>
                <a:ea typeface="+mj-ea"/>
                <a:cs typeface="Arial" panose="020B0604020202020204" pitchFamily="34" charset="0"/>
                <a:sym typeface="Calibri"/>
              </a:rPr>
              <a:t>Feature Engineering</a:t>
            </a:r>
          </a:p>
        </p:txBody>
      </p:sp>
      <p:sp>
        <p:nvSpPr>
          <p:cNvPr id="44" name="Rectangle 43">
            <a:extLst>
              <a:ext uri="{FF2B5EF4-FFF2-40B4-BE49-F238E27FC236}">
                <a16:creationId xmlns:a16="http://schemas.microsoft.com/office/drawing/2014/main" id="{AF8FA1FA-C327-44FA-AD0B-E64929D09A04}"/>
              </a:ext>
            </a:extLst>
          </p:cNvPr>
          <p:cNvSpPr/>
          <p:nvPr/>
        </p:nvSpPr>
        <p:spPr>
          <a:xfrm>
            <a:off x="1673557" y="3893586"/>
            <a:ext cx="3420958" cy="436324"/>
          </a:xfrm>
          <a:prstGeom prst="rect">
            <a:avLst/>
          </a:prstGeom>
          <a:solidFill>
            <a:srgbClr val="FFFFFF"/>
          </a:solidFill>
          <a:ln w="6350">
            <a:noFill/>
          </a:ln>
        </p:spPr>
        <p:txBody>
          <a:bodyPr wrap="square" tIns="108000" anchor="ctr">
            <a:spAutoFit/>
          </a:bodyPr>
          <a:lstStyle/>
          <a:p>
            <a:pPr marL="0" marR="0" lvl="1" indent="0" algn="l" defTabSz="914400" rtl="0" eaLnBrk="1" fontAlgn="auto" latinLnBrk="0" hangingPunct="0">
              <a:lnSpc>
                <a:spcPct val="110000"/>
              </a:lnSpc>
              <a:spcBef>
                <a:spcPts val="0"/>
              </a:spcBef>
              <a:spcAft>
                <a:spcPts val="0"/>
              </a:spcAft>
              <a:buClrTx/>
              <a:buSzTx/>
              <a:buFontTx/>
              <a:buNone/>
              <a:tabLst/>
              <a:defRPr/>
            </a:pPr>
            <a:r>
              <a:rPr lang="en-GB" spc="300" dirty="0">
                <a:solidFill>
                  <a:srgbClr val="44546A"/>
                </a:solidFill>
                <a:latin typeface="Arial" panose="020B0604020202020204" pitchFamily="34" charset="0"/>
                <a:cs typeface="Arial" panose="020B0604020202020204" pitchFamily="34" charset="0"/>
              </a:rPr>
              <a:t>Feature Selection</a:t>
            </a:r>
            <a:endParaRPr kumimoji="0" lang="en-US" sz="1800" b="0" i="0" u="none" strike="noStrike" kern="0" cap="none" spc="300" normalizeH="0" baseline="0" noProof="0" dirty="0">
              <a:ln>
                <a:noFill/>
              </a:ln>
              <a:solidFill>
                <a:srgbClr val="44546A"/>
              </a:solidFill>
              <a:effectLst/>
              <a:uLnTx/>
              <a:uFillTx/>
              <a:latin typeface="Arial" panose="020B0604020202020204" pitchFamily="34" charset="0"/>
              <a:ea typeface="+mj-ea"/>
              <a:cs typeface="Arial" panose="020B0604020202020204" pitchFamily="34" charset="0"/>
              <a:sym typeface="Calibri"/>
            </a:endParaRPr>
          </a:p>
        </p:txBody>
      </p:sp>
      <p:sp>
        <p:nvSpPr>
          <p:cNvPr id="45" name="Rectangle 44">
            <a:extLst>
              <a:ext uri="{FF2B5EF4-FFF2-40B4-BE49-F238E27FC236}">
                <a16:creationId xmlns:a16="http://schemas.microsoft.com/office/drawing/2014/main" id="{727E9E90-A0C4-4AA5-B346-D9C7DFB0C9D8}"/>
              </a:ext>
            </a:extLst>
          </p:cNvPr>
          <p:cNvSpPr/>
          <p:nvPr/>
        </p:nvSpPr>
        <p:spPr>
          <a:xfrm>
            <a:off x="1673557" y="4922682"/>
            <a:ext cx="3420958" cy="444659"/>
          </a:xfrm>
          <a:prstGeom prst="rect">
            <a:avLst/>
          </a:prstGeom>
          <a:solidFill>
            <a:srgbClr val="FFFFFF"/>
          </a:solidFill>
          <a:ln w="6350">
            <a:noFill/>
          </a:ln>
        </p:spPr>
        <p:txBody>
          <a:bodyPr wrap="square" tIns="108000" anchor="ctr">
            <a:spAutoFit/>
          </a:bodyPr>
          <a:lstStyle/>
          <a:p>
            <a:pPr marL="0" marR="0" lvl="1" indent="0" algn="l" defTabSz="914400" rtl="0" eaLnBrk="1" fontAlgn="auto" latinLnBrk="0" hangingPunct="0">
              <a:lnSpc>
                <a:spcPct val="110000"/>
              </a:lnSpc>
              <a:spcBef>
                <a:spcPts val="0"/>
              </a:spcBef>
              <a:spcAft>
                <a:spcPts val="0"/>
              </a:spcAft>
              <a:buClrTx/>
              <a:buSzTx/>
              <a:buFontTx/>
              <a:buNone/>
              <a:tabLst/>
              <a:defRPr/>
            </a:pPr>
            <a:r>
              <a:rPr kumimoji="0" lang="en-US" sz="1800" b="0" i="0" u="none" strike="noStrike" kern="0" cap="none" spc="300" normalizeH="0" baseline="0" noProof="0">
                <a:ln>
                  <a:noFill/>
                </a:ln>
                <a:solidFill>
                  <a:srgbClr val="44546A"/>
                </a:solidFill>
                <a:effectLst/>
                <a:uLnTx/>
                <a:uFillTx/>
                <a:latin typeface="Arial" panose="020B0604020202020204" pitchFamily="34" charset="0"/>
                <a:ea typeface="+mj-ea"/>
                <a:cs typeface="Arial" panose="020B0604020202020204" pitchFamily="34" charset="0"/>
                <a:sym typeface="Calibri"/>
              </a:rPr>
              <a:t>Practice</a:t>
            </a:r>
          </a:p>
        </p:txBody>
      </p:sp>
    </p:spTree>
    <p:extLst>
      <p:ext uri="{BB962C8B-B14F-4D97-AF65-F5344CB8AC3E}">
        <p14:creationId xmlns:p14="http://schemas.microsoft.com/office/powerpoint/2010/main" val="130514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D8F3B70C-0AE1-4711-B5C3-8401B43FB7AB}"/>
              </a:ext>
            </a:extLst>
          </p:cNvPr>
          <p:cNvCxnSpPr>
            <a:cxnSpLocks/>
          </p:cNvCxnSpPr>
          <p:nvPr/>
        </p:nvCxnSpPr>
        <p:spPr>
          <a:xfrm flipV="1">
            <a:off x="2323696" y="2773090"/>
            <a:ext cx="628888" cy="737360"/>
          </a:xfrm>
          <a:prstGeom prst="line">
            <a:avLst/>
          </a:prstGeom>
          <a:noFill/>
          <a:ln w="19050" cap="flat">
            <a:solidFill>
              <a:schemeClr val="accent3">
                <a:lumMod val="75000"/>
              </a:schemeClr>
            </a:solidFill>
            <a:prstDash val="dash"/>
            <a:round/>
          </a:ln>
          <a:effectLst/>
          <a:sp3d/>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9023D4DA-A440-4554-BAEA-B7898F041359}"/>
              </a:ext>
            </a:extLst>
          </p:cNvPr>
          <p:cNvCxnSpPr>
            <a:cxnSpLocks/>
          </p:cNvCxnSpPr>
          <p:nvPr/>
        </p:nvCxnSpPr>
        <p:spPr>
          <a:xfrm>
            <a:off x="2327025" y="5117528"/>
            <a:ext cx="634836" cy="724765"/>
          </a:xfrm>
          <a:prstGeom prst="line">
            <a:avLst/>
          </a:prstGeom>
          <a:noFill/>
          <a:ln w="19050" cap="flat">
            <a:solidFill>
              <a:schemeClr val="accent3">
                <a:lumMod val="75000"/>
              </a:schemeClr>
            </a:solidFill>
            <a:prstDash val="dash"/>
            <a:round/>
          </a:ln>
          <a:effectLst/>
          <a:sp3d/>
        </p:spPr>
        <p:style>
          <a:lnRef idx="0">
            <a:scrgbClr r="0" g="0" b="0"/>
          </a:lnRef>
          <a:fillRef idx="0">
            <a:scrgbClr r="0" g="0" b="0"/>
          </a:fillRef>
          <a:effectRef idx="0">
            <a:scrgbClr r="0" g="0" b="0"/>
          </a:effectRef>
          <a:fontRef idx="none"/>
        </p:style>
      </p:cxnSp>
      <p:sp>
        <p:nvSpPr>
          <p:cNvPr id="32" name="Rectangle 31">
            <a:extLst>
              <a:ext uri="{FF2B5EF4-FFF2-40B4-BE49-F238E27FC236}">
                <a16:creationId xmlns:a16="http://schemas.microsoft.com/office/drawing/2014/main" id="{08B70F29-B484-400A-839D-54C69B3C4E86}"/>
              </a:ext>
            </a:extLst>
          </p:cNvPr>
          <p:cNvSpPr/>
          <p:nvPr/>
        </p:nvSpPr>
        <p:spPr>
          <a:xfrm>
            <a:off x="469913" y="1338989"/>
            <a:ext cx="6926767" cy="765338"/>
          </a:xfrm>
          <a:prstGeom prst="rect">
            <a:avLst/>
          </a:prstGeom>
        </p:spPr>
        <p:txBody>
          <a:bodyPr wrap="square">
            <a:spAutoFit/>
          </a:bodyPr>
          <a:lstStyle/>
          <a:p>
            <a:pPr marL="0" marR="0" lvl="0" indent="0" algn="just" defTabSz="914400" rtl="0" eaLnBrk="1" fontAlgn="auto" latinLnBrk="0" hangingPunct="1">
              <a:lnSpc>
                <a:spcPts val="1800"/>
              </a:lnSpc>
              <a:spcBef>
                <a:spcPts val="0"/>
              </a:spcBef>
              <a:spcAft>
                <a:spcPts val="300"/>
              </a:spcAft>
              <a:buClrTx/>
              <a:buSzTx/>
              <a:buFontTx/>
              <a:buNone/>
              <a:tabLst/>
              <a:defRPr/>
            </a:pPr>
            <a:r>
              <a:rPr kumimoji="0" lang="en-GB" sz="1200" b="0" i="0" u="none" strike="noStrike" kern="0" cap="none" spc="0" normalizeH="0" baseline="0" noProof="0" dirty="0">
                <a:ln>
                  <a:noFill/>
                </a:ln>
                <a:solidFill>
                  <a:srgbClr val="0C2340"/>
                </a:solidFill>
                <a:effectLst/>
                <a:uLnTx/>
                <a:uFillTx/>
                <a:latin typeface="Arial"/>
                <a:ea typeface="Work Sans" charset="0"/>
                <a:cs typeface="Work Sans" charset="0"/>
                <a:sym typeface="Calibri"/>
              </a:rPr>
              <a:t>Encoding is the process of converting data into a format required for a number of information processing needs. There are different kind of methods (encodings) that map each category to an integer/vector of integer.</a:t>
            </a:r>
          </a:p>
        </p:txBody>
      </p:sp>
      <p:sp>
        <p:nvSpPr>
          <p:cNvPr id="3" name="Title 2">
            <a:extLst>
              <a:ext uri="{FF2B5EF4-FFF2-40B4-BE49-F238E27FC236}">
                <a16:creationId xmlns:a16="http://schemas.microsoft.com/office/drawing/2014/main" id="{FA6D35E7-08AF-4B62-B792-FFE3193599CA}"/>
              </a:ext>
            </a:extLst>
          </p:cNvPr>
          <p:cNvSpPr>
            <a:spLocks noGrp="1"/>
          </p:cNvSpPr>
          <p:nvPr>
            <p:ph type="title"/>
          </p:nvPr>
        </p:nvSpPr>
        <p:spPr/>
        <p:txBody>
          <a:bodyPr/>
          <a:lstStyle/>
          <a:p>
            <a:pPr>
              <a:lnSpc>
                <a:spcPct val="100000"/>
              </a:lnSpc>
            </a:pPr>
            <a:r>
              <a:rPr lang="en-GB"/>
              <a:t>Encoding</a:t>
            </a:r>
          </a:p>
        </p:txBody>
      </p:sp>
      <p:sp>
        <p:nvSpPr>
          <p:cNvPr id="4" name="Text Placeholder 3">
            <a:extLst>
              <a:ext uri="{FF2B5EF4-FFF2-40B4-BE49-F238E27FC236}">
                <a16:creationId xmlns:a16="http://schemas.microsoft.com/office/drawing/2014/main" id="{A5F9996A-1C4B-42FA-B078-78EB0AFFE920}"/>
              </a:ext>
            </a:extLst>
          </p:cNvPr>
          <p:cNvSpPr>
            <a:spLocks noGrp="1"/>
          </p:cNvSpPr>
          <p:nvPr>
            <p:ph type="body" sz="quarter" idx="37"/>
          </p:nvPr>
        </p:nvSpPr>
        <p:spPr/>
        <p:txBody>
          <a:bodyPr/>
          <a:lstStyle/>
          <a:p>
            <a:endParaRPr lang="it-IT"/>
          </a:p>
        </p:txBody>
      </p:sp>
      <p:sp>
        <p:nvSpPr>
          <p:cNvPr id="17" name="Pentagon 4"/>
          <p:cNvSpPr/>
          <p:nvPr/>
        </p:nvSpPr>
        <p:spPr bwMode="auto">
          <a:xfrm>
            <a:off x="2918675" y="2735322"/>
            <a:ext cx="3279960" cy="3150453"/>
          </a:xfrm>
          <a:prstGeom prst="roundRect">
            <a:avLst>
              <a:gd name="adj" fmla="val 4300"/>
            </a:avLst>
          </a:prstGeom>
          <a:solidFill>
            <a:srgbClr val="FFFFFF"/>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GB" sz="1400" b="1" i="0" u="none" strike="noStrike" kern="0" cap="none" spc="0" normalizeH="0" baseline="0" noProof="0" dirty="0">
              <a:ln>
                <a:noFill/>
              </a:ln>
              <a:solidFill>
                <a:srgbClr val="0C2340"/>
              </a:solidFill>
              <a:effectLst/>
              <a:uLnTx/>
              <a:uFillTx/>
              <a:latin typeface="Work Sans Medium" panose="00000600000000000000" pitchFamily="2" charset="0"/>
              <a:ea typeface="+mn-ea"/>
              <a:cs typeface="+mn-cs"/>
              <a:sym typeface="Calibri"/>
            </a:endParaRPr>
          </a:p>
        </p:txBody>
      </p:sp>
      <p:sp>
        <p:nvSpPr>
          <p:cNvPr id="18" name="TextBox 23"/>
          <p:cNvSpPr txBox="1"/>
          <p:nvPr/>
        </p:nvSpPr>
        <p:spPr>
          <a:xfrm>
            <a:off x="3380400" y="2562417"/>
            <a:ext cx="2356510" cy="307777"/>
          </a:xfrm>
          <a:prstGeom prst="rect">
            <a:avLst/>
          </a:prstGeom>
          <a:solidFill>
            <a:schemeClr val="accent3">
              <a:lumMod val="75000"/>
            </a:schemeClr>
          </a:solidFill>
        </p:spPr>
        <p:txBody>
          <a:bodyPr wrap="square" rtlCol="0">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GB" sz="1400" b="1" i="0" u="none" strike="noStrike" kern="0" cap="none" spc="0" normalizeH="0" baseline="0" noProof="0" dirty="0">
                <a:ln>
                  <a:noFill/>
                </a:ln>
                <a:solidFill>
                  <a:srgbClr val="FFFFFF"/>
                </a:solidFill>
                <a:effectLst/>
                <a:uLnTx/>
                <a:uFillTx/>
                <a:latin typeface="Arial"/>
                <a:ea typeface="+mj-ea"/>
                <a:cs typeface="+mj-cs"/>
                <a:sym typeface="Calibri"/>
              </a:rPr>
              <a:t>Types of Encoding</a:t>
            </a:r>
          </a:p>
        </p:txBody>
      </p:sp>
      <p:grpSp>
        <p:nvGrpSpPr>
          <p:cNvPr id="20" name="Group 19">
            <a:extLst>
              <a:ext uri="{FF2B5EF4-FFF2-40B4-BE49-F238E27FC236}">
                <a16:creationId xmlns:a16="http://schemas.microsoft.com/office/drawing/2014/main" id="{4F40FCC5-C09C-40AD-AB17-C5B27ED57A87}"/>
              </a:ext>
            </a:extLst>
          </p:cNvPr>
          <p:cNvGrpSpPr/>
          <p:nvPr/>
        </p:nvGrpSpPr>
        <p:grpSpPr>
          <a:xfrm>
            <a:off x="3187089" y="3367727"/>
            <a:ext cx="2658068" cy="2185910"/>
            <a:chOff x="4380156" y="4061406"/>
            <a:chExt cx="2658068" cy="2185910"/>
          </a:xfrm>
          <a:solidFill>
            <a:schemeClr val="accent3">
              <a:lumMod val="75000"/>
            </a:schemeClr>
          </a:solidFill>
        </p:grpSpPr>
        <p:sp>
          <p:nvSpPr>
            <p:cNvPr id="31" name="Pentagon 31"/>
            <p:cNvSpPr/>
            <p:nvPr/>
          </p:nvSpPr>
          <p:spPr bwMode="gray">
            <a:xfrm>
              <a:off x="4618225" y="5662668"/>
              <a:ext cx="2419997" cy="584648"/>
            </a:xfrm>
            <a:prstGeom prst="homePlate">
              <a:avLst>
                <a:gd name="adj" fmla="val 0"/>
              </a:avLst>
            </a:prstGeom>
            <a:grpFill/>
            <a:ln>
              <a:noFill/>
              <a:headEnd/>
              <a:tailEnd/>
            </a:ln>
          </p:spPr>
          <p:style>
            <a:lnRef idx="3">
              <a:schemeClr val="lt1"/>
            </a:lnRef>
            <a:fillRef idx="1">
              <a:schemeClr val="accent3"/>
            </a:fillRef>
            <a:effectRef idx="1">
              <a:schemeClr val="accent3"/>
            </a:effectRef>
            <a:fontRef idx="minor">
              <a:schemeClr val="lt1"/>
            </a:fontRef>
          </p:style>
          <p:txBody>
            <a:bodyPr vert="horz" wrap="square" lIns="0" tIns="72000" rIns="0" bIns="72000" numCol="1" rtlCol="0" anchor="ctr" anchorCtr="0" compatLnSpc="1">
              <a:prstTxWarp prst="textNoShape">
                <a:avLst/>
              </a:prstTxWarp>
              <a:noAutofit/>
            </a:bodyPr>
            <a:lstStyle/>
            <a:p>
              <a:pPr marL="0" marR="0" lvl="0" indent="0" algn="ctr" defTabSz="914400" rtl="0" eaLnBrk="1" fontAlgn="auto" latinLnBrk="0" hangingPunct="0">
                <a:lnSpc>
                  <a:spcPct val="100000"/>
                </a:lnSpc>
                <a:spcBef>
                  <a:spcPts val="0"/>
                </a:spcBef>
                <a:spcAft>
                  <a:spcPts val="300"/>
                </a:spcAft>
                <a:buClrTx/>
                <a:buSzTx/>
                <a:buFontTx/>
                <a:buNone/>
                <a:tabLst/>
                <a:defRPr/>
              </a:pPr>
              <a:r>
                <a:rPr kumimoji="0" lang="en-GB" sz="1600" b="0" i="0" u="none" strike="noStrike" kern="0" cap="none" spc="0" normalizeH="0" baseline="0" noProof="0">
                  <a:ln>
                    <a:noFill/>
                  </a:ln>
                  <a:solidFill>
                    <a:srgbClr val="FFFFFF"/>
                  </a:solidFill>
                  <a:effectLst/>
                  <a:uLnTx/>
                  <a:uFillTx/>
                  <a:latin typeface="Arial"/>
                  <a:ea typeface="+mn-ea"/>
                  <a:cs typeface="Arial" panose="020B0604020202020204" pitchFamily="34" charset="0"/>
                  <a:sym typeface="Calibri"/>
                </a:rPr>
                <a:t>One-hot Encoding</a:t>
              </a:r>
            </a:p>
          </p:txBody>
        </p:sp>
        <p:sp>
          <p:nvSpPr>
            <p:cNvPr id="28" name="Pentagon 31"/>
            <p:cNvSpPr/>
            <p:nvPr/>
          </p:nvSpPr>
          <p:spPr bwMode="gray">
            <a:xfrm>
              <a:off x="4618225" y="4860478"/>
              <a:ext cx="2419997" cy="584648"/>
            </a:xfrm>
            <a:prstGeom prst="homePlate">
              <a:avLst>
                <a:gd name="adj" fmla="val 0"/>
              </a:avLst>
            </a:prstGeom>
            <a:grpFill/>
            <a:ln>
              <a:noFill/>
              <a:headEnd/>
              <a:tailEnd/>
            </a:ln>
          </p:spPr>
          <p:style>
            <a:lnRef idx="3">
              <a:schemeClr val="lt1"/>
            </a:lnRef>
            <a:fillRef idx="1">
              <a:schemeClr val="accent3"/>
            </a:fillRef>
            <a:effectRef idx="1">
              <a:schemeClr val="accent3"/>
            </a:effectRef>
            <a:fontRef idx="minor">
              <a:schemeClr val="lt1"/>
            </a:fontRef>
          </p:style>
          <p:txBody>
            <a:bodyPr vert="horz" wrap="square" lIns="0" tIns="72000" rIns="0" bIns="72000" numCol="1" rtlCol="0" anchor="ctr" anchorCtr="0" compatLnSpc="1">
              <a:prstTxWarp prst="textNoShape">
                <a:avLst/>
              </a:prstTxWarp>
              <a:noAutofit/>
            </a:bodyPr>
            <a:lstStyle/>
            <a:p>
              <a:pPr marL="0" marR="0" lvl="0" indent="0" algn="ctr" defTabSz="914400" rtl="0" eaLnBrk="1" fontAlgn="auto" latinLnBrk="0" hangingPunct="0">
                <a:lnSpc>
                  <a:spcPct val="100000"/>
                </a:lnSpc>
                <a:spcBef>
                  <a:spcPts val="0"/>
                </a:spcBef>
                <a:spcAft>
                  <a:spcPts val="300"/>
                </a:spcAft>
                <a:buClrTx/>
                <a:buSzTx/>
                <a:buFontTx/>
                <a:buNone/>
                <a:tabLst/>
                <a:defRPr/>
              </a:pPr>
              <a:r>
                <a:rPr kumimoji="0" lang="en-GB" sz="1600" b="0" i="0" u="none" strike="noStrike" kern="0" cap="none" spc="0" normalizeH="0" baseline="0" noProof="0">
                  <a:ln>
                    <a:noFill/>
                  </a:ln>
                  <a:solidFill>
                    <a:srgbClr val="FFFFFF"/>
                  </a:solidFill>
                  <a:effectLst/>
                  <a:uLnTx/>
                  <a:uFillTx/>
                  <a:latin typeface="Arial"/>
                  <a:ea typeface="+mn-ea"/>
                  <a:cs typeface="Arial" panose="020B0604020202020204" pitchFamily="34" charset="0"/>
                  <a:sym typeface="Calibri"/>
                </a:rPr>
                <a:t>Binary Encoding</a:t>
              </a:r>
            </a:p>
          </p:txBody>
        </p:sp>
        <p:grpSp>
          <p:nvGrpSpPr>
            <p:cNvPr id="21" name="Gruppo 22"/>
            <p:cNvGrpSpPr/>
            <p:nvPr/>
          </p:nvGrpSpPr>
          <p:grpSpPr>
            <a:xfrm>
              <a:off x="4380156" y="4061406"/>
              <a:ext cx="2658068" cy="2082270"/>
              <a:chOff x="881681" y="2231062"/>
              <a:chExt cx="2308874" cy="1971580"/>
            </a:xfrm>
            <a:grpFill/>
          </p:grpSpPr>
          <p:sp>
            <p:nvSpPr>
              <p:cNvPr id="23" name="Pentagon 31"/>
              <p:cNvSpPr/>
              <p:nvPr/>
            </p:nvSpPr>
            <p:spPr bwMode="gray">
              <a:xfrm>
                <a:off x="1105746" y="2231062"/>
                <a:ext cx="2084809" cy="553569"/>
              </a:xfrm>
              <a:prstGeom prst="homePlate">
                <a:avLst>
                  <a:gd name="adj" fmla="val 0"/>
                </a:avLst>
              </a:prstGeom>
              <a:grpFill/>
              <a:ln>
                <a:noFill/>
                <a:headEnd/>
                <a:tailEnd/>
              </a:ln>
            </p:spPr>
            <p:style>
              <a:lnRef idx="3">
                <a:schemeClr val="lt1"/>
              </a:lnRef>
              <a:fillRef idx="1">
                <a:schemeClr val="accent3"/>
              </a:fillRef>
              <a:effectRef idx="1">
                <a:schemeClr val="accent3"/>
              </a:effectRef>
              <a:fontRef idx="minor">
                <a:schemeClr val="lt1"/>
              </a:fontRef>
            </p:style>
            <p:txBody>
              <a:bodyPr vert="horz" wrap="square" lIns="0" tIns="72000" rIns="0" bIns="72000" numCol="1" rtlCol="0" anchor="ctr" anchorCtr="0" compatLnSpc="1">
                <a:prstTxWarp prst="textNoShape">
                  <a:avLst/>
                </a:prstTxWarp>
                <a:noAutofit/>
              </a:bodyPr>
              <a:lstStyle/>
              <a:p>
                <a:pPr marL="0" marR="0" lvl="0" indent="0" algn="ctr" defTabSz="914400" rtl="0" eaLnBrk="1" fontAlgn="auto" latinLnBrk="0" hangingPunct="0">
                  <a:lnSpc>
                    <a:spcPct val="100000"/>
                  </a:lnSpc>
                  <a:spcBef>
                    <a:spcPts val="0"/>
                  </a:spcBef>
                  <a:spcAft>
                    <a:spcPts val="300"/>
                  </a:spcAft>
                  <a:buClrTx/>
                  <a:buSzTx/>
                  <a:buFontTx/>
                  <a:buNone/>
                  <a:tabLst/>
                  <a:defRPr/>
                </a:pPr>
                <a:r>
                  <a:rPr kumimoji="0" lang="en-GB" sz="1600" b="0" i="0" u="none" strike="noStrike" kern="0" cap="none" spc="0" normalizeH="0" baseline="0" noProof="0" dirty="0">
                    <a:ln>
                      <a:noFill/>
                    </a:ln>
                    <a:solidFill>
                      <a:srgbClr val="FFFFFF"/>
                    </a:solidFill>
                    <a:effectLst/>
                    <a:uLnTx/>
                    <a:uFillTx/>
                    <a:latin typeface="Arial"/>
                    <a:ea typeface="+mn-ea"/>
                    <a:cs typeface="Arial" panose="020B0604020202020204" pitchFamily="34" charset="0"/>
                    <a:sym typeface="Calibri"/>
                  </a:rPr>
                  <a:t>Label Encoding</a:t>
                </a:r>
              </a:p>
            </p:txBody>
          </p:sp>
          <p:sp>
            <p:nvSpPr>
              <p:cNvPr id="26" name="Oval 20"/>
              <p:cNvSpPr/>
              <p:nvPr/>
            </p:nvSpPr>
            <p:spPr>
              <a:xfrm>
                <a:off x="881681" y="2325154"/>
                <a:ext cx="360000" cy="360000"/>
              </a:xfrm>
              <a:prstGeom prst="ellipse">
                <a:avLst/>
              </a:prstGeom>
              <a:grpFill/>
              <a:ln w="76200">
                <a:solidFill>
                  <a:srgbClr val="FFFFFF"/>
                </a:solidFill>
                <a:headEnd/>
                <a:tailEnd/>
              </a:ln>
            </p:spPr>
            <p:style>
              <a:lnRef idx="3">
                <a:schemeClr val="lt1"/>
              </a:lnRef>
              <a:fillRef idx="1">
                <a:schemeClr val="accent3"/>
              </a:fillRef>
              <a:effectRef idx="1">
                <a:schemeClr val="accent3"/>
              </a:effectRef>
              <a:fontRef idx="minor">
                <a:schemeClr val="lt1"/>
              </a:fontRef>
            </p:style>
            <p:txBody>
              <a:bodyPr vert="horz" wrap="square" lIns="0" tIns="72000" rIns="0" bIns="72000" numCol="1" rtlCol="0" anchor="ctr" anchorCtr="0" compatLnSpc="1">
                <a:prstTxWarp prst="textNoShape">
                  <a:avLst/>
                </a:prstTxWarp>
                <a:noAutofit/>
              </a:bodyPr>
              <a:lstStyle/>
              <a:p>
                <a:pPr marL="0" marR="0" lvl="0" indent="0" algn="ctr" defTabSz="914400" rtl="0" eaLnBrk="1" fontAlgn="auto" latinLnBrk="0" hangingPunct="0">
                  <a:lnSpc>
                    <a:spcPct val="100000"/>
                  </a:lnSpc>
                  <a:spcBef>
                    <a:spcPts val="0"/>
                  </a:spcBef>
                  <a:spcAft>
                    <a:spcPts val="300"/>
                  </a:spcAft>
                  <a:buClrTx/>
                  <a:buSzTx/>
                  <a:buFontTx/>
                  <a:buNone/>
                  <a:tabLst/>
                  <a:defRPr/>
                </a:pPr>
                <a:r>
                  <a:rPr kumimoji="0" lang="en-GB" sz="1600" b="0" i="0" u="none" strike="noStrike" kern="0" cap="none" spc="0" normalizeH="0" baseline="0" noProof="0">
                    <a:ln>
                      <a:noFill/>
                    </a:ln>
                    <a:solidFill>
                      <a:srgbClr val="FFFFFF"/>
                    </a:solidFill>
                    <a:effectLst/>
                    <a:uLnTx/>
                    <a:uFillTx/>
                    <a:latin typeface="Arial"/>
                    <a:ea typeface="+mn-ea"/>
                    <a:cs typeface="Arial" panose="020B0604020202020204" pitchFamily="34" charset="0"/>
                    <a:sym typeface="Calibri"/>
                  </a:rPr>
                  <a:t>1</a:t>
                </a:r>
              </a:p>
            </p:txBody>
          </p:sp>
          <p:sp>
            <p:nvSpPr>
              <p:cNvPr id="37" name="Oval 20"/>
              <p:cNvSpPr/>
              <p:nvPr/>
            </p:nvSpPr>
            <p:spPr>
              <a:xfrm>
                <a:off x="881681" y="3842642"/>
                <a:ext cx="360000" cy="360000"/>
              </a:xfrm>
              <a:prstGeom prst="ellipse">
                <a:avLst/>
              </a:prstGeom>
              <a:grpFill/>
              <a:ln w="76200">
                <a:solidFill>
                  <a:srgbClr val="FFFFFF"/>
                </a:solidFill>
                <a:headEnd/>
                <a:tailEnd/>
              </a:ln>
            </p:spPr>
            <p:style>
              <a:lnRef idx="3">
                <a:schemeClr val="lt1"/>
              </a:lnRef>
              <a:fillRef idx="1">
                <a:schemeClr val="accent3"/>
              </a:fillRef>
              <a:effectRef idx="1">
                <a:schemeClr val="accent3"/>
              </a:effectRef>
              <a:fontRef idx="minor">
                <a:schemeClr val="lt1"/>
              </a:fontRef>
            </p:style>
            <p:txBody>
              <a:bodyPr vert="horz" wrap="square" lIns="0" tIns="72000" rIns="0" bIns="72000" numCol="1" rtlCol="0" anchor="ctr" anchorCtr="0" compatLnSpc="1">
                <a:prstTxWarp prst="textNoShape">
                  <a:avLst/>
                </a:prstTxWarp>
                <a:noAutofit/>
              </a:bodyPr>
              <a:lstStyle/>
              <a:p>
                <a:pPr marL="0" marR="0" lvl="0" indent="0" algn="ctr" defTabSz="914400" rtl="0" eaLnBrk="1" fontAlgn="auto" latinLnBrk="0" hangingPunct="0">
                  <a:lnSpc>
                    <a:spcPct val="100000"/>
                  </a:lnSpc>
                  <a:spcBef>
                    <a:spcPts val="0"/>
                  </a:spcBef>
                  <a:spcAft>
                    <a:spcPts val="300"/>
                  </a:spcAft>
                  <a:buClrTx/>
                  <a:buSzTx/>
                  <a:buFontTx/>
                  <a:buNone/>
                  <a:tabLst/>
                  <a:defRPr/>
                </a:pPr>
                <a:r>
                  <a:rPr kumimoji="0" lang="en-GB" sz="1600" b="0" i="0" u="none" strike="noStrike" kern="0" cap="none" spc="0" normalizeH="0" baseline="0" noProof="0">
                    <a:ln>
                      <a:noFill/>
                    </a:ln>
                    <a:solidFill>
                      <a:srgbClr val="FFFFFF"/>
                    </a:solidFill>
                    <a:effectLst/>
                    <a:uLnTx/>
                    <a:uFillTx/>
                    <a:latin typeface="Arial"/>
                    <a:ea typeface="+mn-ea"/>
                    <a:cs typeface="Arial" panose="020B0604020202020204" pitchFamily="34" charset="0"/>
                    <a:sym typeface="Calibri"/>
                  </a:rPr>
                  <a:t>3</a:t>
                </a:r>
              </a:p>
            </p:txBody>
          </p:sp>
          <p:sp>
            <p:nvSpPr>
              <p:cNvPr id="36" name="Oval 20"/>
              <p:cNvSpPr/>
              <p:nvPr/>
            </p:nvSpPr>
            <p:spPr>
              <a:xfrm>
                <a:off x="881681" y="3083096"/>
                <a:ext cx="360000" cy="360000"/>
              </a:xfrm>
              <a:prstGeom prst="ellipse">
                <a:avLst/>
              </a:prstGeom>
              <a:grpFill/>
              <a:ln w="76200">
                <a:solidFill>
                  <a:srgbClr val="FFFFFF"/>
                </a:solidFill>
                <a:headEnd/>
                <a:tailEnd/>
              </a:ln>
            </p:spPr>
            <p:style>
              <a:lnRef idx="3">
                <a:schemeClr val="lt1"/>
              </a:lnRef>
              <a:fillRef idx="1">
                <a:schemeClr val="accent3"/>
              </a:fillRef>
              <a:effectRef idx="1">
                <a:schemeClr val="accent3"/>
              </a:effectRef>
              <a:fontRef idx="minor">
                <a:schemeClr val="lt1"/>
              </a:fontRef>
            </p:style>
            <p:txBody>
              <a:bodyPr vert="horz" wrap="square" lIns="0" tIns="72000" rIns="0" bIns="72000" numCol="1" rtlCol="0" anchor="ctr" anchorCtr="0" compatLnSpc="1">
                <a:prstTxWarp prst="textNoShape">
                  <a:avLst/>
                </a:prstTxWarp>
                <a:noAutofit/>
              </a:bodyPr>
              <a:lstStyle/>
              <a:p>
                <a:pPr marL="0" marR="0" lvl="0" indent="0" algn="ctr" defTabSz="914400" rtl="0" eaLnBrk="1" fontAlgn="auto" latinLnBrk="0" hangingPunct="0">
                  <a:lnSpc>
                    <a:spcPct val="100000"/>
                  </a:lnSpc>
                  <a:spcBef>
                    <a:spcPts val="0"/>
                  </a:spcBef>
                  <a:spcAft>
                    <a:spcPts val="300"/>
                  </a:spcAft>
                  <a:buClrTx/>
                  <a:buSzTx/>
                  <a:buFontTx/>
                  <a:buNone/>
                  <a:tabLst/>
                  <a:defRPr/>
                </a:pPr>
                <a:r>
                  <a:rPr kumimoji="0" lang="en-GB" sz="1600" b="0" i="0" u="none" strike="noStrike" kern="0" cap="none" spc="0" normalizeH="0" baseline="0" noProof="0">
                    <a:ln>
                      <a:noFill/>
                    </a:ln>
                    <a:solidFill>
                      <a:srgbClr val="FFFFFF"/>
                    </a:solidFill>
                    <a:effectLst/>
                    <a:uLnTx/>
                    <a:uFillTx/>
                    <a:latin typeface="Arial"/>
                    <a:ea typeface="+mn-ea"/>
                    <a:cs typeface="Arial" panose="020B0604020202020204" pitchFamily="34" charset="0"/>
                    <a:sym typeface="Calibri"/>
                  </a:rPr>
                  <a:t>2</a:t>
                </a:r>
              </a:p>
            </p:txBody>
          </p:sp>
        </p:grpSp>
      </p:grpSp>
      <p:graphicFrame>
        <p:nvGraphicFramePr>
          <p:cNvPr id="7" name="Table 6"/>
          <p:cNvGraphicFramePr>
            <a:graphicFrameLocks noGrp="1"/>
          </p:cNvGraphicFramePr>
          <p:nvPr/>
        </p:nvGraphicFramePr>
        <p:xfrm>
          <a:off x="598569" y="3504610"/>
          <a:ext cx="1731161" cy="1611875"/>
        </p:xfrm>
        <a:graphic>
          <a:graphicData uri="http://schemas.openxmlformats.org/drawingml/2006/table">
            <a:tbl>
              <a:tblPr firstRow="1" bandRow="1">
                <a:tableStyleId>{3B4B98B0-60AC-42C2-AFA5-B58CD77FA1E5}</a:tableStyleId>
              </a:tblPr>
              <a:tblGrid>
                <a:gridCol w="1731161">
                  <a:extLst>
                    <a:ext uri="{9D8B030D-6E8A-4147-A177-3AD203B41FA5}">
                      <a16:colId xmlns:a16="http://schemas.microsoft.com/office/drawing/2014/main" val="20000"/>
                    </a:ext>
                  </a:extLst>
                </a:gridCol>
              </a:tblGrid>
              <a:tr h="322375">
                <a:tc>
                  <a:txBody>
                    <a:bodyPr/>
                    <a:lstStyle/>
                    <a:p>
                      <a:pPr algn="ctr"/>
                      <a:r>
                        <a:rPr lang="en-GB" sz="1200" noProof="0" dirty="0">
                          <a:latin typeface="Work Sans SemiBold" panose="00000700000000000000" pitchFamily="2" charset="0"/>
                        </a:rPr>
                        <a:t>Jobs</a:t>
                      </a:r>
                    </a:p>
                  </a:txBody>
                  <a:tcPr anchor="ct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322375">
                <a:tc>
                  <a:txBody>
                    <a:bodyPr/>
                    <a:lstStyle/>
                    <a:p>
                      <a:pPr algn="ctr"/>
                      <a:r>
                        <a:rPr lang="en-GB" sz="1200" noProof="0" dirty="0">
                          <a:latin typeface="Work Sans" panose="00000500000000000000" pitchFamily="2" charset="0"/>
                        </a:rPr>
                        <a:t>Gardner</a:t>
                      </a:r>
                    </a:p>
                  </a:txBody>
                  <a:tcPr anchor="ctr">
                    <a:lnT w="12700" cap="flat" cmpd="sng" algn="ctr">
                      <a:solidFill>
                        <a:schemeClr val="accent3">
                          <a:lumMod val="75000"/>
                        </a:schemeClr>
                      </a:solidFill>
                      <a:prstDash val="solid"/>
                      <a:round/>
                      <a:headEnd type="none" w="med" len="med"/>
                      <a:tailEnd type="none" w="med" len="med"/>
                    </a:lnT>
                  </a:tcPr>
                </a:tc>
                <a:extLst>
                  <a:ext uri="{0D108BD9-81ED-4DB2-BD59-A6C34878D82A}">
                    <a16:rowId xmlns:a16="http://schemas.microsoft.com/office/drawing/2014/main" val="10001"/>
                  </a:ext>
                </a:extLst>
              </a:tr>
              <a:tr h="322375">
                <a:tc>
                  <a:txBody>
                    <a:bodyPr/>
                    <a:lstStyle/>
                    <a:p>
                      <a:pPr algn="ctr"/>
                      <a:r>
                        <a:rPr lang="en-GB" sz="1200" noProof="0" dirty="0">
                          <a:latin typeface="Work Sans" panose="00000500000000000000" pitchFamily="2" charset="0"/>
                        </a:rPr>
                        <a:t>Plumber</a:t>
                      </a:r>
                    </a:p>
                  </a:txBody>
                  <a:tcPr anchor="ctr"/>
                </a:tc>
                <a:extLst>
                  <a:ext uri="{0D108BD9-81ED-4DB2-BD59-A6C34878D82A}">
                    <a16:rowId xmlns:a16="http://schemas.microsoft.com/office/drawing/2014/main" val="10002"/>
                  </a:ext>
                </a:extLst>
              </a:tr>
              <a:tr h="322375">
                <a:tc>
                  <a:txBody>
                    <a:bodyPr/>
                    <a:lstStyle/>
                    <a:p>
                      <a:pPr algn="ctr"/>
                      <a:r>
                        <a:rPr lang="en-GB" sz="1200" noProof="0">
                          <a:latin typeface="Work Sans" panose="00000500000000000000" pitchFamily="2" charset="0"/>
                        </a:rPr>
                        <a:t>Data scientist</a:t>
                      </a:r>
                    </a:p>
                  </a:txBody>
                  <a:tcPr anchor="ctr"/>
                </a:tc>
                <a:extLst>
                  <a:ext uri="{0D108BD9-81ED-4DB2-BD59-A6C34878D82A}">
                    <a16:rowId xmlns:a16="http://schemas.microsoft.com/office/drawing/2014/main" val="10003"/>
                  </a:ext>
                </a:extLst>
              </a:tr>
              <a:tr h="322375">
                <a:tc>
                  <a:txBody>
                    <a:bodyPr/>
                    <a:lstStyle/>
                    <a:p>
                      <a:pPr algn="ctr"/>
                      <a:r>
                        <a:rPr lang="en-GB" sz="1200" noProof="0" dirty="0">
                          <a:latin typeface="Work Sans" panose="00000500000000000000" pitchFamily="2" charset="0"/>
                        </a:rPr>
                        <a:t>Teacher</a:t>
                      </a:r>
                    </a:p>
                  </a:txBody>
                  <a:tcPr anchor="ctr">
                    <a:lnB w="12700" cap="flat" cmpd="sng" algn="ctr">
                      <a:solidFill>
                        <a:schemeClr val="accent3">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43" name="Table 42"/>
          <p:cNvGraphicFramePr>
            <a:graphicFrameLocks noGrp="1"/>
          </p:cNvGraphicFramePr>
          <p:nvPr/>
        </p:nvGraphicFramePr>
        <p:xfrm>
          <a:off x="7975573" y="1799592"/>
          <a:ext cx="1443779" cy="1257300"/>
        </p:xfrm>
        <a:graphic>
          <a:graphicData uri="http://schemas.openxmlformats.org/drawingml/2006/table">
            <a:tbl>
              <a:tblPr firstRow="1" bandRow="1">
                <a:tableStyleId>{3B4B98B0-60AC-42C2-AFA5-B58CD77FA1E5}</a:tableStyleId>
              </a:tblPr>
              <a:tblGrid>
                <a:gridCol w="1443779">
                  <a:extLst>
                    <a:ext uri="{9D8B030D-6E8A-4147-A177-3AD203B41FA5}">
                      <a16:colId xmlns:a16="http://schemas.microsoft.com/office/drawing/2014/main" val="20000"/>
                    </a:ext>
                  </a:extLst>
                </a:gridCol>
              </a:tblGrid>
              <a:tr h="175579">
                <a:tc>
                  <a:txBody>
                    <a:bodyPr/>
                    <a:lstStyle/>
                    <a:p>
                      <a:pPr algn="ctr"/>
                      <a:r>
                        <a:rPr lang="it-IT" sz="1050" dirty="0">
                          <a:latin typeface="Work Sans SemiBold" panose="00000700000000000000" pitchFamily="2" charset="0"/>
                        </a:rPr>
                        <a:t>Jobs</a:t>
                      </a:r>
                      <a:endParaRPr lang="en-US" sz="1050" dirty="0">
                        <a:latin typeface="Work Sans SemiBold" panose="00000700000000000000" pitchFamily="2" charset="0"/>
                      </a:endParaRPr>
                    </a:p>
                  </a:txBody>
                  <a:tcPr/>
                </a:tc>
                <a:extLst>
                  <a:ext uri="{0D108BD9-81ED-4DB2-BD59-A6C34878D82A}">
                    <a16:rowId xmlns:a16="http://schemas.microsoft.com/office/drawing/2014/main" val="10000"/>
                  </a:ext>
                </a:extLst>
              </a:tr>
              <a:tr h="175579">
                <a:tc>
                  <a:txBody>
                    <a:bodyPr/>
                    <a:lstStyle/>
                    <a:p>
                      <a:pPr algn="ctr"/>
                      <a:r>
                        <a:rPr lang="it-IT" sz="1050" dirty="0">
                          <a:latin typeface="Work Sans" panose="00000500000000000000" pitchFamily="2" charset="0"/>
                        </a:rPr>
                        <a:t>1</a:t>
                      </a:r>
                      <a:endParaRPr lang="en-US" sz="1050" dirty="0">
                        <a:latin typeface="Work Sans" panose="00000500000000000000" pitchFamily="2" charset="0"/>
                      </a:endParaRPr>
                    </a:p>
                  </a:txBody>
                  <a:tcPr/>
                </a:tc>
                <a:extLst>
                  <a:ext uri="{0D108BD9-81ED-4DB2-BD59-A6C34878D82A}">
                    <a16:rowId xmlns:a16="http://schemas.microsoft.com/office/drawing/2014/main" val="10001"/>
                  </a:ext>
                </a:extLst>
              </a:tr>
              <a:tr h="175579">
                <a:tc>
                  <a:txBody>
                    <a:bodyPr/>
                    <a:lstStyle/>
                    <a:p>
                      <a:pPr algn="ctr"/>
                      <a:r>
                        <a:rPr lang="it-IT" sz="1050" dirty="0">
                          <a:latin typeface="Work Sans" panose="00000500000000000000" pitchFamily="2" charset="0"/>
                        </a:rPr>
                        <a:t>2</a:t>
                      </a:r>
                      <a:endParaRPr lang="en-US" sz="1050" dirty="0">
                        <a:latin typeface="Work Sans" panose="00000500000000000000" pitchFamily="2" charset="0"/>
                      </a:endParaRPr>
                    </a:p>
                  </a:txBody>
                  <a:tcPr/>
                </a:tc>
                <a:extLst>
                  <a:ext uri="{0D108BD9-81ED-4DB2-BD59-A6C34878D82A}">
                    <a16:rowId xmlns:a16="http://schemas.microsoft.com/office/drawing/2014/main" val="10002"/>
                  </a:ext>
                </a:extLst>
              </a:tr>
              <a:tr h="175579">
                <a:tc>
                  <a:txBody>
                    <a:bodyPr/>
                    <a:lstStyle/>
                    <a:p>
                      <a:pPr algn="ctr"/>
                      <a:r>
                        <a:rPr lang="it-IT" sz="1050" dirty="0">
                          <a:latin typeface="Work Sans" panose="00000500000000000000" pitchFamily="2" charset="0"/>
                        </a:rPr>
                        <a:t>3</a:t>
                      </a:r>
                      <a:endParaRPr lang="en-US" sz="1050" dirty="0">
                        <a:latin typeface="Work Sans" panose="00000500000000000000" pitchFamily="2" charset="0"/>
                      </a:endParaRPr>
                    </a:p>
                  </a:txBody>
                  <a:tcPr/>
                </a:tc>
                <a:extLst>
                  <a:ext uri="{0D108BD9-81ED-4DB2-BD59-A6C34878D82A}">
                    <a16:rowId xmlns:a16="http://schemas.microsoft.com/office/drawing/2014/main" val="10003"/>
                  </a:ext>
                </a:extLst>
              </a:tr>
              <a:tr h="175579">
                <a:tc>
                  <a:txBody>
                    <a:bodyPr/>
                    <a:lstStyle/>
                    <a:p>
                      <a:pPr algn="ctr"/>
                      <a:r>
                        <a:rPr lang="it-IT" sz="1050" dirty="0">
                          <a:latin typeface="Work Sans" panose="00000500000000000000" pitchFamily="2" charset="0"/>
                        </a:rPr>
                        <a:t>4</a:t>
                      </a:r>
                      <a:endParaRPr lang="en-US" sz="1050" dirty="0">
                        <a:latin typeface="Work Sans" panose="00000500000000000000" pitchFamily="2" charset="0"/>
                      </a:endParaRPr>
                    </a:p>
                  </a:txBody>
                  <a:tcPr/>
                </a:tc>
                <a:extLst>
                  <a:ext uri="{0D108BD9-81ED-4DB2-BD59-A6C34878D82A}">
                    <a16:rowId xmlns:a16="http://schemas.microsoft.com/office/drawing/2014/main" val="10004"/>
                  </a:ext>
                </a:extLst>
              </a:tr>
            </a:tbl>
          </a:graphicData>
        </a:graphic>
      </p:graphicFrame>
      <p:graphicFrame>
        <p:nvGraphicFramePr>
          <p:cNvPr id="44" name="Table 43"/>
          <p:cNvGraphicFramePr>
            <a:graphicFrameLocks noGrp="1"/>
          </p:cNvGraphicFramePr>
          <p:nvPr/>
        </p:nvGraphicFramePr>
        <p:xfrm>
          <a:off x="7975573" y="3227737"/>
          <a:ext cx="1443779" cy="1257300"/>
        </p:xfrm>
        <a:graphic>
          <a:graphicData uri="http://schemas.openxmlformats.org/drawingml/2006/table">
            <a:tbl>
              <a:tblPr firstRow="1" bandRow="1">
                <a:tableStyleId>{3B4B98B0-60AC-42C2-AFA5-B58CD77FA1E5}</a:tableStyleId>
              </a:tblPr>
              <a:tblGrid>
                <a:gridCol w="1443779">
                  <a:extLst>
                    <a:ext uri="{9D8B030D-6E8A-4147-A177-3AD203B41FA5}">
                      <a16:colId xmlns:a16="http://schemas.microsoft.com/office/drawing/2014/main" val="20000"/>
                    </a:ext>
                  </a:extLst>
                </a:gridCol>
              </a:tblGrid>
              <a:tr h="175579">
                <a:tc>
                  <a:txBody>
                    <a:bodyPr/>
                    <a:lstStyle/>
                    <a:p>
                      <a:pPr algn="ctr"/>
                      <a:r>
                        <a:rPr lang="it-IT" sz="1050" dirty="0">
                          <a:latin typeface="Work Sans SemiBold" panose="00000700000000000000" pitchFamily="2" charset="0"/>
                        </a:rPr>
                        <a:t>Jobs</a:t>
                      </a:r>
                      <a:endParaRPr lang="en-US" sz="1050" dirty="0">
                        <a:latin typeface="Work Sans SemiBold" panose="00000700000000000000" pitchFamily="2" charset="0"/>
                      </a:endParaRPr>
                    </a:p>
                  </a:txBody>
                  <a:tcPr/>
                </a:tc>
                <a:extLst>
                  <a:ext uri="{0D108BD9-81ED-4DB2-BD59-A6C34878D82A}">
                    <a16:rowId xmlns:a16="http://schemas.microsoft.com/office/drawing/2014/main" val="10000"/>
                  </a:ext>
                </a:extLst>
              </a:tr>
              <a:tr h="175579">
                <a:tc>
                  <a:txBody>
                    <a:bodyPr/>
                    <a:lstStyle/>
                    <a:p>
                      <a:pPr algn="ctr"/>
                      <a:r>
                        <a:rPr lang="it-IT" sz="1050" dirty="0">
                          <a:latin typeface="Work Sans" panose="00000500000000000000" pitchFamily="2" charset="0"/>
                        </a:rPr>
                        <a:t>[0, 0, 1]</a:t>
                      </a:r>
                      <a:endParaRPr lang="en-US" sz="1050" dirty="0">
                        <a:latin typeface="Work Sans" panose="00000500000000000000" pitchFamily="2" charset="0"/>
                      </a:endParaRPr>
                    </a:p>
                  </a:txBody>
                  <a:tcPr/>
                </a:tc>
                <a:extLst>
                  <a:ext uri="{0D108BD9-81ED-4DB2-BD59-A6C34878D82A}">
                    <a16:rowId xmlns:a16="http://schemas.microsoft.com/office/drawing/2014/main" val="10001"/>
                  </a:ext>
                </a:extLst>
              </a:tr>
              <a:tr h="175579">
                <a:tc>
                  <a:txBody>
                    <a:bodyPr/>
                    <a:lstStyle/>
                    <a:p>
                      <a:pPr algn="ctr"/>
                      <a:r>
                        <a:rPr lang="it-IT" sz="1050" dirty="0">
                          <a:latin typeface="Work Sans" panose="00000500000000000000" pitchFamily="2" charset="0"/>
                        </a:rPr>
                        <a:t>[0, 1, 0]</a:t>
                      </a:r>
                      <a:endParaRPr lang="en-US" sz="1050" dirty="0">
                        <a:latin typeface="Work Sans" panose="00000500000000000000" pitchFamily="2" charset="0"/>
                      </a:endParaRPr>
                    </a:p>
                  </a:txBody>
                  <a:tcPr/>
                </a:tc>
                <a:extLst>
                  <a:ext uri="{0D108BD9-81ED-4DB2-BD59-A6C34878D82A}">
                    <a16:rowId xmlns:a16="http://schemas.microsoft.com/office/drawing/2014/main" val="10002"/>
                  </a:ext>
                </a:extLst>
              </a:tr>
              <a:tr h="175579">
                <a:tc>
                  <a:txBody>
                    <a:bodyPr/>
                    <a:lstStyle/>
                    <a:p>
                      <a:pPr algn="ctr"/>
                      <a:r>
                        <a:rPr lang="it-IT" sz="1050" dirty="0">
                          <a:latin typeface="Work Sans" panose="00000500000000000000" pitchFamily="2" charset="0"/>
                        </a:rPr>
                        <a:t>[0, 1, 1]</a:t>
                      </a:r>
                      <a:endParaRPr lang="en-US" sz="1050" dirty="0">
                        <a:latin typeface="Work Sans" panose="00000500000000000000" pitchFamily="2" charset="0"/>
                      </a:endParaRPr>
                    </a:p>
                  </a:txBody>
                  <a:tcPr/>
                </a:tc>
                <a:extLst>
                  <a:ext uri="{0D108BD9-81ED-4DB2-BD59-A6C34878D82A}">
                    <a16:rowId xmlns:a16="http://schemas.microsoft.com/office/drawing/2014/main" val="10003"/>
                  </a:ext>
                </a:extLst>
              </a:tr>
              <a:tr h="175579">
                <a:tc>
                  <a:txBody>
                    <a:bodyPr/>
                    <a:lstStyle/>
                    <a:p>
                      <a:pPr algn="ctr"/>
                      <a:r>
                        <a:rPr lang="it-IT" sz="1050" dirty="0">
                          <a:latin typeface="Work Sans" panose="00000500000000000000" pitchFamily="2" charset="0"/>
                        </a:rPr>
                        <a:t>[1, 0, 0]</a:t>
                      </a:r>
                      <a:endParaRPr lang="en-US" sz="1050" dirty="0">
                        <a:latin typeface="Work Sans" panose="00000500000000000000" pitchFamily="2" charset="0"/>
                      </a:endParaRPr>
                    </a:p>
                  </a:txBody>
                  <a:tcPr/>
                </a:tc>
                <a:extLst>
                  <a:ext uri="{0D108BD9-81ED-4DB2-BD59-A6C34878D82A}">
                    <a16:rowId xmlns:a16="http://schemas.microsoft.com/office/drawing/2014/main" val="10004"/>
                  </a:ext>
                </a:extLst>
              </a:tr>
            </a:tbl>
          </a:graphicData>
        </a:graphic>
      </p:graphicFrame>
      <p:graphicFrame>
        <p:nvGraphicFramePr>
          <p:cNvPr id="45" name="Table 44"/>
          <p:cNvGraphicFramePr>
            <a:graphicFrameLocks noGrp="1"/>
          </p:cNvGraphicFramePr>
          <p:nvPr/>
        </p:nvGraphicFramePr>
        <p:xfrm>
          <a:off x="7975573" y="4655882"/>
          <a:ext cx="1443779" cy="1257300"/>
        </p:xfrm>
        <a:graphic>
          <a:graphicData uri="http://schemas.openxmlformats.org/drawingml/2006/table">
            <a:tbl>
              <a:tblPr firstRow="1" bandRow="1">
                <a:tableStyleId>{3B4B98B0-60AC-42C2-AFA5-B58CD77FA1E5}</a:tableStyleId>
              </a:tblPr>
              <a:tblGrid>
                <a:gridCol w="1443779">
                  <a:extLst>
                    <a:ext uri="{9D8B030D-6E8A-4147-A177-3AD203B41FA5}">
                      <a16:colId xmlns:a16="http://schemas.microsoft.com/office/drawing/2014/main" val="20000"/>
                    </a:ext>
                  </a:extLst>
                </a:gridCol>
              </a:tblGrid>
              <a:tr h="175579">
                <a:tc>
                  <a:txBody>
                    <a:bodyPr/>
                    <a:lstStyle/>
                    <a:p>
                      <a:pPr algn="ctr"/>
                      <a:r>
                        <a:rPr lang="it-IT" sz="1050" dirty="0">
                          <a:latin typeface="Work Sans SemiBold" panose="00000700000000000000" pitchFamily="2" charset="0"/>
                        </a:rPr>
                        <a:t>Jobs</a:t>
                      </a:r>
                      <a:endParaRPr lang="en-US" sz="1050" dirty="0">
                        <a:latin typeface="Work Sans SemiBold" panose="00000700000000000000" pitchFamily="2" charset="0"/>
                      </a:endParaRPr>
                    </a:p>
                  </a:txBody>
                  <a:tcPr/>
                </a:tc>
                <a:extLst>
                  <a:ext uri="{0D108BD9-81ED-4DB2-BD59-A6C34878D82A}">
                    <a16:rowId xmlns:a16="http://schemas.microsoft.com/office/drawing/2014/main" val="10000"/>
                  </a:ext>
                </a:extLst>
              </a:tr>
              <a:tr h="175579">
                <a:tc>
                  <a:txBody>
                    <a:bodyPr/>
                    <a:lstStyle/>
                    <a:p>
                      <a:pPr algn="ctr"/>
                      <a:r>
                        <a:rPr lang="it-IT" sz="1050" dirty="0">
                          <a:latin typeface="Work Sans" panose="00000500000000000000" pitchFamily="2" charset="0"/>
                        </a:rPr>
                        <a:t>[1, 0, 0, 0]</a:t>
                      </a:r>
                      <a:endParaRPr lang="en-US" sz="1050" dirty="0">
                        <a:latin typeface="Work Sans" panose="00000500000000000000" pitchFamily="2" charset="0"/>
                      </a:endParaRPr>
                    </a:p>
                  </a:txBody>
                  <a:tcPr/>
                </a:tc>
                <a:extLst>
                  <a:ext uri="{0D108BD9-81ED-4DB2-BD59-A6C34878D82A}">
                    <a16:rowId xmlns:a16="http://schemas.microsoft.com/office/drawing/2014/main" val="10001"/>
                  </a:ext>
                </a:extLst>
              </a:tr>
              <a:tr h="175579">
                <a:tc>
                  <a:txBody>
                    <a:bodyPr/>
                    <a:lstStyle/>
                    <a:p>
                      <a:pPr algn="ctr"/>
                      <a:r>
                        <a:rPr lang="it-IT" sz="1050" dirty="0">
                          <a:latin typeface="Work Sans" panose="00000500000000000000" pitchFamily="2" charset="0"/>
                        </a:rPr>
                        <a:t>[0, 1, 0, 0]</a:t>
                      </a:r>
                      <a:endParaRPr lang="en-US" sz="1050" dirty="0">
                        <a:latin typeface="Work Sans" panose="00000500000000000000" pitchFamily="2" charset="0"/>
                      </a:endParaRPr>
                    </a:p>
                  </a:txBody>
                  <a:tcPr/>
                </a:tc>
                <a:extLst>
                  <a:ext uri="{0D108BD9-81ED-4DB2-BD59-A6C34878D82A}">
                    <a16:rowId xmlns:a16="http://schemas.microsoft.com/office/drawing/2014/main" val="10002"/>
                  </a:ext>
                </a:extLst>
              </a:tr>
              <a:tr h="175579">
                <a:tc>
                  <a:txBody>
                    <a:bodyPr/>
                    <a:lstStyle/>
                    <a:p>
                      <a:pPr algn="ctr"/>
                      <a:r>
                        <a:rPr lang="it-IT" sz="1050" dirty="0">
                          <a:latin typeface="Work Sans" panose="00000500000000000000" pitchFamily="2" charset="0"/>
                        </a:rPr>
                        <a:t>[0, 0, 1, 0]</a:t>
                      </a:r>
                      <a:endParaRPr lang="en-US" sz="1050" dirty="0">
                        <a:latin typeface="Work Sans" panose="00000500000000000000" pitchFamily="2" charset="0"/>
                      </a:endParaRPr>
                    </a:p>
                  </a:txBody>
                  <a:tcPr/>
                </a:tc>
                <a:extLst>
                  <a:ext uri="{0D108BD9-81ED-4DB2-BD59-A6C34878D82A}">
                    <a16:rowId xmlns:a16="http://schemas.microsoft.com/office/drawing/2014/main" val="10003"/>
                  </a:ext>
                </a:extLst>
              </a:tr>
              <a:tr h="175579">
                <a:tc>
                  <a:txBody>
                    <a:bodyPr/>
                    <a:lstStyle/>
                    <a:p>
                      <a:pPr algn="ctr"/>
                      <a:r>
                        <a:rPr lang="it-IT" sz="1050" dirty="0">
                          <a:latin typeface="Work Sans" panose="00000500000000000000" pitchFamily="2" charset="0"/>
                        </a:rPr>
                        <a:t>[0, 0, 0, 1]</a:t>
                      </a:r>
                      <a:endParaRPr lang="en-US" sz="1050" dirty="0">
                        <a:latin typeface="Work Sans" panose="00000500000000000000" pitchFamily="2" charset="0"/>
                      </a:endParaRPr>
                    </a:p>
                  </a:txBody>
                  <a:tcPr/>
                </a:tc>
                <a:extLst>
                  <a:ext uri="{0D108BD9-81ED-4DB2-BD59-A6C34878D82A}">
                    <a16:rowId xmlns:a16="http://schemas.microsoft.com/office/drawing/2014/main" val="10004"/>
                  </a:ext>
                </a:extLst>
              </a:tr>
            </a:tbl>
          </a:graphicData>
        </a:graphic>
      </p:graphicFrame>
      <p:cxnSp>
        <p:nvCxnSpPr>
          <p:cNvPr id="42" name="Straight Connector 41"/>
          <p:cNvCxnSpPr>
            <a:stCxn id="23" idx="3"/>
            <a:endCxn id="43" idx="1"/>
          </p:cNvCxnSpPr>
          <p:nvPr/>
        </p:nvCxnSpPr>
        <p:spPr>
          <a:xfrm flipV="1">
            <a:off x="5845157" y="2428242"/>
            <a:ext cx="2130416" cy="1231809"/>
          </a:xfrm>
          <a:prstGeom prst="line">
            <a:avLst/>
          </a:prstGeom>
          <a:noFill/>
          <a:ln w="19050" cap="flat">
            <a:solidFill>
              <a:schemeClr val="accent3">
                <a:lumMod val="75000"/>
              </a:schemeClr>
            </a:solidFill>
            <a:prstDash val="dash"/>
            <a:round/>
            <a:headEnd type="none" w="med" len="med"/>
            <a:tailEnd type="triangle" w="med" len="med"/>
          </a:ln>
          <a:effectLst/>
          <a:sp3d/>
        </p:spPr>
        <p:style>
          <a:lnRef idx="0">
            <a:scrgbClr r="0" g="0" b="0"/>
          </a:lnRef>
          <a:fillRef idx="0">
            <a:scrgbClr r="0" g="0" b="0"/>
          </a:fillRef>
          <a:effectRef idx="0">
            <a:scrgbClr r="0" g="0" b="0"/>
          </a:effectRef>
          <a:fontRef idx="none"/>
        </p:style>
      </p:cxnSp>
      <p:cxnSp>
        <p:nvCxnSpPr>
          <p:cNvPr id="48" name="Straight Connector 47"/>
          <p:cNvCxnSpPr>
            <a:stCxn id="28" idx="3"/>
            <a:endCxn id="44" idx="1"/>
          </p:cNvCxnSpPr>
          <p:nvPr/>
        </p:nvCxnSpPr>
        <p:spPr>
          <a:xfrm flipV="1">
            <a:off x="5845155" y="3856387"/>
            <a:ext cx="2130418" cy="602736"/>
          </a:xfrm>
          <a:prstGeom prst="line">
            <a:avLst/>
          </a:prstGeom>
          <a:noFill/>
          <a:ln w="19050" cap="flat">
            <a:solidFill>
              <a:schemeClr val="accent3">
                <a:lumMod val="75000"/>
              </a:schemeClr>
            </a:solidFill>
            <a:prstDash val="dash"/>
            <a:round/>
            <a:headEnd type="none" w="med" len="med"/>
            <a:tailEnd type="triangle" w="med" len="med"/>
          </a:ln>
          <a:effectLst/>
          <a:sp3d/>
        </p:spPr>
        <p:style>
          <a:lnRef idx="0">
            <a:scrgbClr r="0" g="0" b="0"/>
          </a:lnRef>
          <a:fillRef idx="0">
            <a:scrgbClr r="0" g="0" b="0"/>
          </a:fillRef>
          <a:effectRef idx="0">
            <a:scrgbClr r="0" g="0" b="0"/>
          </a:effectRef>
          <a:fontRef idx="none"/>
        </p:style>
      </p:cxnSp>
      <p:cxnSp>
        <p:nvCxnSpPr>
          <p:cNvPr id="51" name="Straight Connector 50"/>
          <p:cNvCxnSpPr>
            <a:stCxn id="31" idx="3"/>
            <a:endCxn id="45" idx="1"/>
          </p:cNvCxnSpPr>
          <p:nvPr/>
        </p:nvCxnSpPr>
        <p:spPr>
          <a:xfrm>
            <a:off x="5845155" y="5261313"/>
            <a:ext cx="2130418" cy="23219"/>
          </a:xfrm>
          <a:prstGeom prst="line">
            <a:avLst/>
          </a:prstGeom>
          <a:noFill/>
          <a:ln w="19050" cap="flat">
            <a:solidFill>
              <a:schemeClr val="accent3">
                <a:lumMod val="75000"/>
              </a:schemeClr>
            </a:solidFill>
            <a:prstDash val="dash"/>
            <a:round/>
            <a:headEnd type="none" w="med" len="med"/>
            <a:tailEnd type="triangle" w="med" len="med"/>
          </a:ln>
          <a:effectLst/>
          <a:sp3d/>
        </p:spPr>
        <p:style>
          <a:lnRef idx="0">
            <a:scrgbClr r="0" g="0" b="0"/>
          </a:lnRef>
          <a:fillRef idx="0">
            <a:scrgbClr r="0" g="0" b="0"/>
          </a:fillRef>
          <a:effectRef idx="0">
            <a:scrgbClr r="0" g="0" b="0"/>
          </a:effectRef>
          <a:fontRef idx="none"/>
        </p:style>
      </p:cxnSp>
      <p:sp>
        <p:nvSpPr>
          <p:cNvPr id="54" name="TextBox 53"/>
          <p:cNvSpPr txBox="1"/>
          <p:nvPr/>
        </p:nvSpPr>
        <p:spPr>
          <a:xfrm>
            <a:off x="6539906" y="2672281"/>
            <a:ext cx="1045712" cy="461661"/>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GB" sz="1200" b="0" i="1" u="none" strike="noStrike" kern="0" cap="none" spc="0" normalizeH="0" baseline="0" noProof="0" dirty="0">
                <a:ln>
                  <a:noFill/>
                </a:ln>
                <a:solidFill>
                  <a:srgbClr val="0C2340"/>
                </a:solidFill>
                <a:effectLst/>
                <a:uLnTx/>
                <a:uFillTx/>
                <a:latin typeface="Arial"/>
                <a:ea typeface="+mj-ea"/>
                <a:cs typeface="+mj-cs"/>
                <a:sym typeface="Calibri"/>
              </a:rPr>
              <a:t>An integer per each class</a:t>
            </a:r>
          </a:p>
        </p:txBody>
      </p:sp>
      <p:sp>
        <p:nvSpPr>
          <p:cNvPr id="59" name="TextBox 58"/>
          <p:cNvSpPr txBox="1"/>
          <p:nvPr/>
        </p:nvSpPr>
        <p:spPr>
          <a:xfrm>
            <a:off x="6527506" y="3818459"/>
            <a:ext cx="1070512" cy="646327"/>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GB" sz="1200" b="0" i="1" u="none" strike="noStrike" kern="0" cap="none" spc="0" normalizeH="0" baseline="0" noProof="0" dirty="0">
                <a:ln>
                  <a:noFill/>
                </a:ln>
                <a:solidFill>
                  <a:srgbClr val="0C2340"/>
                </a:solidFill>
                <a:effectLst/>
                <a:uLnTx/>
                <a:uFillTx/>
                <a:latin typeface="Arial"/>
                <a:ea typeface="+mj-ea"/>
                <a:cs typeface="+mj-cs"/>
                <a:sym typeface="Calibri"/>
              </a:rPr>
              <a:t>A binary number per each class</a:t>
            </a:r>
          </a:p>
        </p:txBody>
      </p:sp>
      <p:sp>
        <p:nvSpPr>
          <p:cNvPr id="60" name="TextBox 59"/>
          <p:cNvSpPr txBox="1"/>
          <p:nvPr/>
        </p:nvSpPr>
        <p:spPr>
          <a:xfrm>
            <a:off x="6466292" y="4968989"/>
            <a:ext cx="1192940" cy="646327"/>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GB" sz="1200" b="0" i="1" u="none" strike="noStrike" kern="0" cap="none" spc="0" normalizeH="0" baseline="0" noProof="0" dirty="0">
                <a:ln>
                  <a:noFill/>
                </a:ln>
                <a:solidFill>
                  <a:srgbClr val="0C2340"/>
                </a:solidFill>
                <a:effectLst/>
                <a:uLnTx/>
                <a:uFillTx/>
                <a:latin typeface="Arial"/>
                <a:ea typeface="+mj-ea"/>
                <a:cs typeface="+mj-cs"/>
                <a:sym typeface="Calibri"/>
              </a:rPr>
              <a:t>Only one “hot”</a:t>
            </a:r>
            <a:r>
              <a:rPr kumimoji="0" lang="en-GB" sz="1200" b="1" i="1" u="none" strike="noStrike" kern="0" cap="none" spc="0" normalizeH="0" baseline="0" noProof="0" dirty="0">
                <a:ln>
                  <a:noFill/>
                </a:ln>
                <a:solidFill>
                  <a:srgbClr val="0C2340"/>
                </a:solidFill>
                <a:effectLst/>
                <a:uLnTx/>
                <a:uFillTx/>
                <a:latin typeface="Arial"/>
                <a:ea typeface="+mj-ea"/>
                <a:cs typeface="+mj-cs"/>
                <a:sym typeface="Calibri"/>
              </a:rPr>
              <a:t> </a:t>
            </a:r>
            <a:r>
              <a:rPr kumimoji="0" lang="en-GB" sz="1200" b="0" i="1" u="none" strike="noStrike" kern="0" cap="none" spc="0" normalizeH="0" baseline="0" noProof="0" dirty="0">
                <a:ln>
                  <a:noFill/>
                </a:ln>
                <a:solidFill>
                  <a:srgbClr val="0C2340"/>
                </a:solidFill>
                <a:effectLst/>
                <a:uLnTx/>
                <a:uFillTx/>
                <a:latin typeface="Arial"/>
                <a:ea typeface="+mj-ea"/>
                <a:cs typeface="+mj-cs"/>
                <a:sym typeface="Calibri"/>
              </a:rPr>
              <a:t>bit per each class</a:t>
            </a:r>
          </a:p>
        </p:txBody>
      </p:sp>
      <p:sp>
        <p:nvSpPr>
          <p:cNvPr id="47" name="Rectangle 46">
            <a:extLst>
              <a:ext uri="{FF2B5EF4-FFF2-40B4-BE49-F238E27FC236}">
                <a16:creationId xmlns:a16="http://schemas.microsoft.com/office/drawing/2014/main" id="{0E450AD7-E09E-49F5-9E55-9D58FFF8FB6F}"/>
              </a:ext>
            </a:extLst>
          </p:cNvPr>
          <p:cNvSpPr/>
          <p:nvPr/>
        </p:nvSpPr>
        <p:spPr>
          <a:xfrm>
            <a:off x="9590324" y="1915975"/>
            <a:ext cx="2314420" cy="1015659"/>
          </a:xfrm>
          <a:prstGeom prst="rect">
            <a:avLst/>
          </a:prstGeom>
          <a:noFill/>
          <a:ln w="3175" cap="flat">
            <a:noFill/>
            <a:prstDash val="dash"/>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algn="l" defTabSz="914400" rtl="0" eaLnBrk="1" fontAlgn="auto" latinLnBrk="0" hangingPunct="0">
              <a:lnSpc>
                <a:spcPts val="18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0C2340"/>
                </a:solidFill>
                <a:effectLst/>
                <a:uLnTx/>
                <a:uFillTx/>
                <a:latin typeface="Arial"/>
                <a:ea typeface="+mj-ea"/>
                <a:cs typeface="+mj-cs"/>
                <a:sym typeface="Calibri"/>
              </a:rPr>
              <a:t>Introduces </a:t>
            </a:r>
            <a:r>
              <a:rPr kumimoji="0" lang="en-GB" sz="1200" b="0" i="1" u="none" strike="noStrike" kern="0" cap="none" spc="0" normalizeH="0" baseline="0" noProof="0" dirty="0">
                <a:ln>
                  <a:noFill/>
                </a:ln>
                <a:solidFill>
                  <a:srgbClr val="0C2340"/>
                </a:solidFill>
                <a:effectLst/>
                <a:uLnTx/>
                <a:uFillTx/>
                <a:latin typeface="Arial"/>
                <a:ea typeface="+mj-ea"/>
                <a:cs typeface="+mj-cs"/>
                <a:sym typeface="Calibri"/>
              </a:rPr>
              <a:t>ordering </a:t>
            </a:r>
            <a:r>
              <a:rPr kumimoji="0" lang="en-GB" sz="1200" b="0" i="0" u="none" strike="noStrike" kern="0" cap="none" spc="0" normalizeH="0" baseline="0" noProof="0" dirty="0">
                <a:ln>
                  <a:noFill/>
                </a:ln>
                <a:solidFill>
                  <a:srgbClr val="0C2340"/>
                </a:solidFill>
                <a:effectLst/>
                <a:uLnTx/>
                <a:uFillTx/>
                <a:latin typeface="Arial"/>
                <a:ea typeface="+mj-ea"/>
                <a:cs typeface="+mj-cs"/>
                <a:sym typeface="Calibri"/>
              </a:rPr>
              <a:t>in our dataset, (e.g. 2 is greater than 1 and so on…) which could make no sense</a:t>
            </a:r>
            <a:endParaRPr kumimoji="0" lang="en-GB" sz="1200" b="0" i="1" u="none" strike="noStrike" kern="0" cap="none" spc="0" normalizeH="0" baseline="0" noProof="0" dirty="0">
              <a:ln>
                <a:noFill/>
              </a:ln>
              <a:solidFill>
                <a:srgbClr val="0C2340"/>
              </a:solidFill>
              <a:effectLst/>
              <a:uLnTx/>
              <a:uFillTx/>
              <a:latin typeface="Arial"/>
              <a:ea typeface="+mj-ea"/>
              <a:cs typeface="+mj-cs"/>
              <a:sym typeface="Calibri"/>
            </a:endParaRPr>
          </a:p>
        </p:txBody>
      </p:sp>
      <p:sp>
        <p:nvSpPr>
          <p:cNvPr id="49" name="Rectangle 48">
            <a:extLst>
              <a:ext uri="{FF2B5EF4-FFF2-40B4-BE49-F238E27FC236}">
                <a16:creationId xmlns:a16="http://schemas.microsoft.com/office/drawing/2014/main" id="{2B4FA896-5E92-4749-91E0-0E61E1E0A53A}"/>
              </a:ext>
            </a:extLst>
          </p:cNvPr>
          <p:cNvSpPr/>
          <p:nvPr/>
        </p:nvSpPr>
        <p:spPr>
          <a:xfrm>
            <a:off x="9590324" y="3463973"/>
            <a:ext cx="2314420" cy="784826"/>
          </a:xfrm>
          <a:prstGeom prst="rect">
            <a:avLst/>
          </a:prstGeom>
          <a:noFill/>
          <a:ln w="3175" cap="flat">
            <a:noFill/>
            <a:prstDash val="dash"/>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algn="l" defTabSz="914400" rtl="0" eaLnBrk="1" fontAlgn="auto" latinLnBrk="0" hangingPunct="0">
              <a:lnSpc>
                <a:spcPts val="18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0C2340"/>
                </a:solidFill>
                <a:effectLst/>
                <a:uLnTx/>
                <a:uFillTx/>
                <a:latin typeface="Arial"/>
                <a:ea typeface="+mj-ea"/>
                <a:cs typeface="+mj-cs"/>
                <a:sym typeface="Calibri"/>
              </a:rPr>
              <a:t>Subsampling columns as well as observations can possibly break the binary features</a:t>
            </a:r>
            <a:endParaRPr kumimoji="0" lang="en-GB" sz="1200" b="0" i="1" u="none" strike="noStrike" kern="0" cap="none" spc="0" normalizeH="0" baseline="0" noProof="0" dirty="0">
              <a:ln>
                <a:noFill/>
              </a:ln>
              <a:solidFill>
                <a:srgbClr val="0C2340"/>
              </a:solidFill>
              <a:effectLst/>
              <a:uLnTx/>
              <a:uFillTx/>
              <a:latin typeface="Arial"/>
              <a:ea typeface="+mj-ea"/>
              <a:cs typeface="+mj-cs"/>
              <a:sym typeface="Calibri"/>
            </a:endParaRPr>
          </a:p>
        </p:txBody>
      </p:sp>
      <p:sp>
        <p:nvSpPr>
          <p:cNvPr id="50" name="Rectangle 49">
            <a:extLst>
              <a:ext uri="{FF2B5EF4-FFF2-40B4-BE49-F238E27FC236}">
                <a16:creationId xmlns:a16="http://schemas.microsoft.com/office/drawing/2014/main" id="{26BA990C-7A5C-4984-B853-7139D0A7AF6D}"/>
              </a:ext>
            </a:extLst>
          </p:cNvPr>
          <p:cNvSpPr/>
          <p:nvPr/>
        </p:nvSpPr>
        <p:spPr>
          <a:xfrm>
            <a:off x="9590324" y="5019373"/>
            <a:ext cx="2314420" cy="553994"/>
          </a:xfrm>
          <a:prstGeom prst="rect">
            <a:avLst/>
          </a:prstGeom>
          <a:noFill/>
          <a:ln w="3175" cap="flat">
            <a:noFill/>
            <a:prstDash val="dash"/>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algn="l" defTabSz="914400" rtl="0" eaLnBrk="1" fontAlgn="auto" latinLnBrk="0" hangingPunct="0">
              <a:lnSpc>
                <a:spcPts val="18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0C2340"/>
                </a:solidFill>
                <a:effectLst/>
                <a:uLnTx/>
                <a:uFillTx/>
                <a:latin typeface="Arial"/>
                <a:ea typeface="+mj-ea"/>
                <a:cs typeface="+mj-cs"/>
                <a:sym typeface="Calibri"/>
              </a:rPr>
              <a:t>For high cardinality, the feature space can blow up quickly</a:t>
            </a:r>
            <a:endParaRPr kumimoji="0" lang="en-GB" sz="1200" b="0" i="1" u="none" strike="noStrike" kern="0" cap="none" spc="0" normalizeH="0" baseline="0" noProof="0" dirty="0">
              <a:ln>
                <a:noFill/>
              </a:ln>
              <a:solidFill>
                <a:srgbClr val="0C2340"/>
              </a:solidFill>
              <a:effectLst/>
              <a:uLnTx/>
              <a:uFillTx/>
              <a:latin typeface="Arial"/>
              <a:ea typeface="+mj-ea"/>
              <a:cs typeface="+mj-cs"/>
              <a:sym typeface="Calibri"/>
            </a:endParaRPr>
          </a:p>
        </p:txBody>
      </p:sp>
      <p:sp>
        <p:nvSpPr>
          <p:cNvPr id="30" name="TextBox 29">
            <a:extLst>
              <a:ext uri="{FF2B5EF4-FFF2-40B4-BE49-F238E27FC236}">
                <a16:creationId xmlns:a16="http://schemas.microsoft.com/office/drawing/2014/main" id="{00D0F843-3643-45CD-9DCA-CD8608E6151E}"/>
              </a:ext>
            </a:extLst>
          </p:cNvPr>
          <p:cNvSpPr txBox="1"/>
          <p:nvPr/>
        </p:nvSpPr>
        <p:spPr>
          <a:xfrm>
            <a:off x="11905707" y="6581005"/>
            <a:ext cx="286293"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fld id="{DA9FDCF8-0FD7-4BF7-8A5A-5D524BF6B1E5}" type="slidenum">
              <a:rPr kumimoji="0" lang="en-US" sz="1200" b="0" i="0" u="none" strike="noStrike" kern="0" cap="none" spc="0" normalizeH="0" baseline="0" noProof="0" smtClean="0">
                <a:ln>
                  <a:noFill/>
                </a:ln>
                <a:solidFill>
                  <a:srgbClr val="000000"/>
                </a:solidFill>
                <a:effectLst/>
                <a:uLnTx/>
                <a:uFillTx/>
                <a:latin typeface="Work Sans" panose="00000500000000000000" pitchFamily="2" charset="0"/>
                <a:ea typeface="+mj-ea"/>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7</a:t>
            </a:fld>
            <a:endParaRPr kumimoji="0" lang="en-US" sz="1200" b="0" i="0" u="none" strike="noStrike" kern="0" cap="none" spc="0" normalizeH="0" baseline="0" noProof="0" dirty="0">
              <a:ln>
                <a:noFill/>
              </a:ln>
              <a:solidFill>
                <a:srgbClr val="000000"/>
              </a:solidFill>
              <a:effectLst/>
              <a:uLnTx/>
              <a:uFillTx/>
              <a:latin typeface="Work Sans" panose="00000500000000000000" pitchFamily="2" charset="0"/>
              <a:ea typeface="+mj-ea"/>
              <a:cs typeface="Calibri"/>
              <a:sym typeface="Calibri"/>
            </a:endParaRPr>
          </a:p>
        </p:txBody>
      </p:sp>
    </p:spTree>
    <p:extLst>
      <p:ext uri="{BB962C8B-B14F-4D97-AF65-F5344CB8AC3E}">
        <p14:creationId xmlns:p14="http://schemas.microsoft.com/office/powerpoint/2010/main" val="919730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E5AAB8-8E09-4816-8CA5-533F6F298F0F}"/>
              </a:ext>
            </a:extLst>
          </p:cNvPr>
          <p:cNvSpPr>
            <a:spLocks noGrp="1"/>
          </p:cNvSpPr>
          <p:nvPr>
            <p:ph type="title"/>
          </p:nvPr>
        </p:nvSpPr>
        <p:spPr/>
        <p:txBody>
          <a:bodyPr/>
          <a:lstStyle/>
          <a:p>
            <a:pPr>
              <a:lnSpc>
                <a:spcPct val="100000"/>
              </a:lnSpc>
            </a:pPr>
            <a:r>
              <a:rPr lang="en-GB" dirty="0"/>
              <a:t>Normalization</a:t>
            </a:r>
          </a:p>
        </p:txBody>
      </p:sp>
      <p:sp>
        <p:nvSpPr>
          <p:cNvPr id="2" name="Text Placeholder 1">
            <a:extLst>
              <a:ext uri="{FF2B5EF4-FFF2-40B4-BE49-F238E27FC236}">
                <a16:creationId xmlns:a16="http://schemas.microsoft.com/office/drawing/2014/main" id="{C433C996-8783-4E2D-82BD-AA3B5E3344DA}"/>
              </a:ext>
            </a:extLst>
          </p:cNvPr>
          <p:cNvSpPr>
            <a:spLocks noGrp="1"/>
          </p:cNvSpPr>
          <p:nvPr>
            <p:ph type="body" sz="quarter" idx="36"/>
          </p:nvPr>
        </p:nvSpPr>
        <p:spPr/>
        <p:txBody>
          <a:bodyPr/>
          <a:lstStyle/>
          <a:p>
            <a:r>
              <a:rPr lang="en-GB" dirty="0">
                <a:ea typeface="Work Sans" charset="0"/>
                <a:cs typeface="Work Sans" charset="0"/>
              </a:rPr>
              <a:t>Normalization is often performed on data to </a:t>
            </a:r>
            <a:r>
              <a:rPr lang="en-GB" b="1" dirty="0">
                <a:ea typeface="Work Sans" charset="0"/>
                <a:cs typeface="Work Sans" charset="0"/>
              </a:rPr>
              <a:t>remove amplitude variation </a:t>
            </a:r>
            <a:r>
              <a:rPr lang="en-GB" dirty="0">
                <a:ea typeface="Work Sans" charset="0"/>
                <a:cs typeface="Work Sans" charset="0"/>
              </a:rPr>
              <a:t>and only focus on the underlying distribution shape. Many algorithms work well without normalization, but in some cases algorithms return incorrect results if feature normalization is not performed.</a:t>
            </a:r>
          </a:p>
          <a:p>
            <a:endParaRPr lang="it-IT" dirty="0"/>
          </a:p>
        </p:txBody>
      </p:sp>
      <p:sp>
        <p:nvSpPr>
          <p:cNvPr id="4" name="Text Placeholder 3">
            <a:extLst>
              <a:ext uri="{FF2B5EF4-FFF2-40B4-BE49-F238E27FC236}">
                <a16:creationId xmlns:a16="http://schemas.microsoft.com/office/drawing/2014/main" id="{FA517EAB-B2BB-40E3-A4AF-50D720E514FB}"/>
              </a:ext>
            </a:extLst>
          </p:cNvPr>
          <p:cNvSpPr>
            <a:spLocks noGrp="1"/>
          </p:cNvSpPr>
          <p:nvPr>
            <p:ph type="body" sz="quarter" idx="37"/>
          </p:nvPr>
        </p:nvSpPr>
        <p:spPr/>
        <p:txBody>
          <a:bodyPr/>
          <a:lstStyle/>
          <a:p>
            <a:endParaRPr lang="it-IT"/>
          </a:p>
        </p:txBody>
      </p:sp>
      <mc:AlternateContent xmlns:mc="http://schemas.openxmlformats.org/markup-compatibility/2006" xmlns:a14="http://schemas.microsoft.com/office/drawing/2010/main">
        <mc:Choice Requires="a14">
          <p:sp>
            <p:nvSpPr>
              <p:cNvPr id="5" name="TextBox 4"/>
              <p:cNvSpPr txBox="1"/>
              <p:nvPr/>
            </p:nvSpPr>
            <p:spPr>
              <a:xfrm>
                <a:off x="3496675" y="2771514"/>
                <a:ext cx="2258127" cy="4381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it-IT" sz="1400" b="0" i="1" u="none" strike="noStrike" kern="0" cap="none" spc="0" normalizeH="0" baseline="0" noProof="0" smtClean="0">
                              <a:ln>
                                <a:noFill/>
                              </a:ln>
                              <a:solidFill>
                                <a:srgbClr val="0C2340"/>
                              </a:solidFill>
                              <a:effectLst/>
                              <a:uLnTx/>
                              <a:uFillTx/>
                              <a:latin typeface="Cambria Math" panose="02040503050406030204" pitchFamily="18" charset="0"/>
                              <a:ea typeface="+mj-ea"/>
                              <a:cs typeface="+mj-cs"/>
                              <a:sym typeface="Calibri"/>
                            </a:rPr>
                          </m:ctrlPr>
                        </m:sSubPr>
                        <m:e>
                          <m:r>
                            <a:rPr kumimoji="0" lang="it-IT" sz="1400" b="0" i="1" u="none" strike="noStrike" kern="0" cap="none" spc="0" normalizeH="0" baseline="0" noProof="0" smtClean="0">
                              <a:ln>
                                <a:noFill/>
                              </a:ln>
                              <a:solidFill>
                                <a:srgbClr val="0C2340"/>
                              </a:solidFill>
                              <a:effectLst/>
                              <a:uLnTx/>
                              <a:uFillTx/>
                              <a:latin typeface="Cambria Math" panose="02040503050406030204" pitchFamily="18" charset="0"/>
                              <a:ea typeface="+mj-ea"/>
                              <a:cs typeface="+mj-cs"/>
                              <a:sym typeface="Calibri"/>
                            </a:rPr>
                            <m:t>𝑥</m:t>
                          </m:r>
                        </m:e>
                        <m:sub>
                          <m:r>
                            <a:rPr kumimoji="0" lang="it-IT" sz="1400" b="0" i="1" u="none" strike="noStrike" kern="0" cap="none" spc="0" normalizeH="0" baseline="0" noProof="0" smtClean="0">
                              <a:ln>
                                <a:noFill/>
                              </a:ln>
                              <a:solidFill>
                                <a:srgbClr val="0C2340"/>
                              </a:solidFill>
                              <a:effectLst/>
                              <a:uLnTx/>
                              <a:uFillTx/>
                              <a:latin typeface="Cambria Math" panose="02040503050406030204" pitchFamily="18" charset="0"/>
                              <a:ea typeface="+mj-ea"/>
                              <a:cs typeface="+mj-cs"/>
                              <a:sym typeface="Calibri"/>
                            </a:rPr>
                            <m:t>𝑖</m:t>
                          </m:r>
                        </m:sub>
                      </m:sSub>
                      <m:r>
                        <a:rPr kumimoji="0" lang="it-IT" sz="1400" b="0" i="1" u="none" strike="noStrike" kern="0" cap="none" spc="0" normalizeH="0" baseline="0" noProof="0" smtClean="0">
                          <a:ln>
                            <a:noFill/>
                          </a:ln>
                          <a:solidFill>
                            <a:srgbClr val="0C2340"/>
                          </a:solidFill>
                          <a:effectLst/>
                          <a:uLnTx/>
                          <a:uFillTx/>
                          <a:latin typeface="Cambria Math" panose="02040503050406030204" pitchFamily="18" charset="0"/>
                          <a:ea typeface="+mj-ea"/>
                          <a:cs typeface="+mj-cs"/>
                          <a:sym typeface="Calibri"/>
                        </a:rPr>
                        <m:t>=</m:t>
                      </m:r>
                      <m:f>
                        <m:fPr>
                          <m:ctrlPr>
                            <a:rPr kumimoji="0" lang="it-IT" sz="1400" b="0" i="1" u="none" strike="noStrike" kern="0" cap="none" spc="0" normalizeH="0" baseline="0" noProof="0" smtClean="0">
                              <a:ln>
                                <a:noFill/>
                              </a:ln>
                              <a:solidFill>
                                <a:srgbClr val="0C2340"/>
                              </a:solidFill>
                              <a:effectLst/>
                              <a:uLnTx/>
                              <a:uFillTx/>
                              <a:latin typeface="Cambria Math" panose="02040503050406030204" pitchFamily="18" charset="0"/>
                              <a:ea typeface="+mj-ea"/>
                              <a:cs typeface="+mj-cs"/>
                              <a:sym typeface="Calibri"/>
                            </a:rPr>
                          </m:ctrlPr>
                        </m:fPr>
                        <m:num>
                          <m:sSub>
                            <m:sSubPr>
                              <m:ctrlPr>
                                <a:rPr kumimoji="0" lang="it-IT" sz="1400" b="0" i="1" u="none" strike="noStrike" kern="0" cap="none" spc="0" normalizeH="0" baseline="0" noProof="0" smtClean="0">
                                  <a:ln>
                                    <a:noFill/>
                                  </a:ln>
                                  <a:solidFill>
                                    <a:srgbClr val="0C2340"/>
                                  </a:solidFill>
                                  <a:effectLst/>
                                  <a:uLnTx/>
                                  <a:uFillTx/>
                                  <a:latin typeface="Cambria Math" panose="02040503050406030204" pitchFamily="18" charset="0"/>
                                  <a:ea typeface="+mj-ea"/>
                                  <a:cs typeface="+mj-cs"/>
                                  <a:sym typeface="Calibri"/>
                                </a:rPr>
                              </m:ctrlPr>
                            </m:sSubPr>
                            <m:e>
                              <m:r>
                                <a:rPr kumimoji="0" lang="it-IT" sz="1400" b="0" i="1" u="none" strike="noStrike" kern="0" cap="none" spc="0" normalizeH="0" baseline="0" noProof="0" smtClean="0">
                                  <a:ln>
                                    <a:noFill/>
                                  </a:ln>
                                  <a:solidFill>
                                    <a:srgbClr val="0C2340"/>
                                  </a:solidFill>
                                  <a:effectLst/>
                                  <a:uLnTx/>
                                  <a:uFillTx/>
                                  <a:latin typeface="Cambria Math" panose="02040503050406030204" pitchFamily="18" charset="0"/>
                                  <a:ea typeface="+mj-ea"/>
                                  <a:cs typeface="+mj-cs"/>
                                  <a:sym typeface="Calibri"/>
                                </a:rPr>
                                <m:t>𝑥</m:t>
                              </m:r>
                            </m:e>
                            <m:sub>
                              <m:r>
                                <a:rPr kumimoji="0" lang="it-IT" sz="1400" b="0" i="1" u="none" strike="noStrike" kern="0" cap="none" spc="0" normalizeH="0" baseline="0" noProof="0" smtClean="0">
                                  <a:ln>
                                    <a:noFill/>
                                  </a:ln>
                                  <a:solidFill>
                                    <a:srgbClr val="0C2340"/>
                                  </a:solidFill>
                                  <a:effectLst/>
                                  <a:uLnTx/>
                                  <a:uFillTx/>
                                  <a:latin typeface="Cambria Math" panose="02040503050406030204" pitchFamily="18" charset="0"/>
                                  <a:ea typeface="+mj-ea"/>
                                  <a:cs typeface="+mj-cs"/>
                                  <a:sym typeface="Calibri"/>
                                </a:rPr>
                                <m:t>𝑖</m:t>
                              </m:r>
                            </m:sub>
                          </m:sSub>
                          <m:r>
                            <a:rPr kumimoji="0" lang="it-IT" sz="1400" b="0" i="1" u="none" strike="noStrike" kern="0" cap="none" spc="0" normalizeH="0" baseline="0" noProof="0" smtClean="0">
                              <a:ln>
                                <a:noFill/>
                              </a:ln>
                              <a:solidFill>
                                <a:srgbClr val="0C2340"/>
                              </a:solidFill>
                              <a:effectLst/>
                              <a:uLnTx/>
                              <a:uFillTx/>
                              <a:latin typeface="Cambria Math" panose="02040503050406030204" pitchFamily="18" charset="0"/>
                              <a:ea typeface="+mj-ea"/>
                              <a:cs typeface="+mj-cs"/>
                              <a:sym typeface="Calibri"/>
                            </a:rPr>
                            <m:t>−</m:t>
                          </m:r>
                          <m:sSub>
                            <m:sSubPr>
                              <m:ctrlPr>
                                <a:rPr kumimoji="0" lang="it-IT" sz="1400" b="0" i="1" u="none" strike="noStrike" kern="0" cap="none" spc="0" normalizeH="0" baseline="0" noProof="0" smtClean="0">
                                  <a:ln>
                                    <a:noFill/>
                                  </a:ln>
                                  <a:solidFill>
                                    <a:srgbClr val="0C2340"/>
                                  </a:solidFill>
                                  <a:effectLst/>
                                  <a:uLnTx/>
                                  <a:uFillTx/>
                                  <a:latin typeface="Cambria Math" panose="02040503050406030204" pitchFamily="18" charset="0"/>
                                  <a:ea typeface="+mj-ea"/>
                                  <a:cs typeface="+mj-cs"/>
                                  <a:sym typeface="Calibri"/>
                                </a:rPr>
                              </m:ctrlPr>
                            </m:sSubPr>
                            <m:e>
                              <m:r>
                                <a:rPr kumimoji="0" lang="it-IT" sz="1400" b="0" i="1" u="none" strike="noStrike" kern="0" cap="none" spc="0" normalizeH="0" baseline="0" noProof="0" smtClean="0">
                                  <a:ln>
                                    <a:noFill/>
                                  </a:ln>
                                  <a:solidFill>
                                    <a:srgbClr val="0C2340"/>
                                  </a:solidFill>
                                  <a:effectLst/>
                                  <a:uLnTx/>
                                  <a:uFillTx/>
                                  <a:latin typeface="Cambria Math" panose="02040503050406030204" pitchFamily="18" charset="0"/>
                                  <a:ea typeface="+mj-ea"/>
                                  <a:cs typeface="+mj-cs"/>
                                  <a:sym typeface="Calibri"/>
                                </a:rPr>
                                <m:t>𝑚𝑖𝑛</m:t>
                              </m:r>
                            </m:e>
                            <m:sub>
                              <m:r>
                                <a:rPr kumimoji="0" lang="it-IT" sz="1400" b="0" i="1" u="none" strike="noStrike" kern="0" cap="none" spc="0" normalizeH="0" baseline="0" noProof="0" smtClean="0">
                                  <a:ln>
                                    <a:noFill/>
                                  </a:ln>
                                  <a:solidFill>
                                    <a:srgbClr val="0C2340"/>
                                  </a:solidFill>
                                  <a:effectLst/>
                                  <a:uLnTx/>
                                  <a:uFillTx/>
                                  <a:latin typeface="Cambria Math" panose="02040503050406030204" pitchFamily="18" charset="0"/>
                                  <a:ea typeface="+mj-ea"/>
                                  <a:cs typeface="+mj-cs"/>
                                  <a:sym typeface="Calibri"/>
                                </a:rPr>
                                <m:t>𝑥</m:t>
                              </m:r>
                            </m:sub>
                          </m:sSub>
                        </m:num>
                        <m:den>
                          <m:sSub>
                            <m:sSubPr>
                              <m:ctrlPr>
                                <a:rPr kumimoji="0" lang="it-IT" sz="1400" b="0" i="1" u="none" strike="noStrike" kern="0" cap="none" spc="0" normalizeH="0" baseline="0" noProof="0" smtClean="0">
                                  <a:ln>
                                    <a:noFill/>
                                  </a:ln>
                                  <a:solidFill>
                                    <a:srgbClr val="0C2340"/>
                                  </a:solidFill>
                                  <a:effectLst/>
                                  <a:uLnTx/>
                                  <a:uFillTx/>
                                  <a:latin typeface="Cambria Math" panose="02040503050406030204" pitchFamily="18" charset="0"/>
                                  <a:ea typeface="+mj-ea"/>
                                  <a:cs typeface="+mj-cs"/>
                                  <a:sym typeface="Calibri"/>
                                </a:rPr>
                              </m:ctrlPr>
                            </m:sSubPr>
                            <m:e>
                              <m:r>
                                <a:rPr kumimoji="0" lang="it-IT" sz="1400" b="0" i="1" u="none" strike="noStrike" kern="0" cap="none" spc="0" normalizeH="0" baseline="0" noProof="0" smtClean="0">
                                  <a:ln>
                                    <a:noFill/>
                                  </a:ln>
                                  <a:solidFill>
                                    <a:srgbClr val="0C2340"/>
                                  </a:solidFill>
                                  <a:effectLst/>
                                  <a:uLnTx/>
                                  <a:uFillTx/>
                                  <a:latin typeface="Cambria Math" panose="02040503050406030204" pitchFamily="18" charset="0"/>
                                  <a:ea typeface="+mj-ea"/>
                                  <a:cs typeface="+mj-cs"/>
                                  <a:sym typeface="Calibri"/>
                                </a:rPr>
                                <m:t>𝑚𝑎𝑥</m:t>
                              </m:r>
                            </m:e>
                            <m:sub>
                              <m:r>
                                <a:rPr kumimoji="0" lang="it-IT" sz="1400" b="0" i="1" u="none" strike="noStrike" kern="0" cap="none" spc="0" normalizeH="0" baseline="0" noProof="0" smtClean="0">
                                  <a:ln>
                                    <a:noFill/>
                                  </a:ln>
                                  <a:solidFill>
                                    <a:srgbClr val="0C2340"/>
                                  </a:solidFill>
                                  <a:effectLst/>
                                  <a:uLnTx/>
                                  <a:uFillTx/>
                                  <a:latin typeface="Cambria Math" panose="02040503050406030204" pitchFamily="18" charset="0"/>
                                  <a:ea typeface="+mj-ea"/>
                                  <a:cs typeface="+mj-cs"/>
                                  <a:sym typeface="Calibri"/>
                                </a:rPr>
                                <m:t>𝑥</m:t>
                              </m:r>
                            </m:sub>
                          </m:sSub>
                          <m:r>
                            <a:rPr kumimoji="0" lang="it-IT" sz="1400" b="0" i="1" u="none" strike="noStrike" kern="0" cap="none" spc="0" normalizeH="0" baseline="0" noProof="0" smtClean="0">
                              <a:ln>
                                <a:noFill/>
                              </a:ln>
                              <a:solidFill>
                                <a:srgbClr val="0C2340"/>
                              </a:solidFill>
                              <a:effectLst/>
                              <a:uLnTx/>
                              <a:uFillTx/>
                              <a:latin typeface="Cambria Math" panose="02040503050406030204" pitchFamily="18" charset="0"/>
                              <a:ea typeface="+mj-ea"/>
                              <a:cs typeface="+mj-cs"/>
                              <a:sym typeface="Calibri"/>
                            </a:rPr>
                            <m:t> − </m:t>
                          </m:r>
                          <m:sSub>
                            <m:sSubPr>
                              <m:ctrlPr>
                                <a:rPr kumimoji="0" lang="it-IT" sz="1400" b="0" i="1" u="none" strike="noStrike" kern="0" cap="none" spc="0" normalizeH="0" baseline="0" noProof="0" smtClean="0">
                                  <a:ln>
                                    <a:noFill/>
                                  </a:ln>
                                  <a:solidFill>
                                    <a:srgbClr val="0C2340"/>
                                  </a:solidFill>
                                  <a:effectLst/>
                                  <a:uLnTx/>
                                  <a:uFillTx/>
                                  <a:latin typeface="Cambria Math" panose="02040503050406030204" pitchFamily="18" charset="0"/>
                                  <a:ea typeface="+mj-ea"/>
                                  <a:cs typeface="+mj-cs"/>
                                  <a:sym typeface="Calibri"/>
                                </a:rPr>
                              </m:ctrlPr>
                            </m:sSubPr>
                            <m:e>
                              <m:r>
                                <a:rPr kumimoji="0" lang="it-IT" sz="1400" b="0" i="1" u="none" strike="noStrike" kern="0" cap="none" spc="0" normalizeH="0" baseline="0" noProof="0" smtClean="0">
                                  <a:ln>
                                    <a:noFill/>
                                  </a:ln>
                                  <a:solidFill>
                                    <a:srgbClr val="0C2340"/>
                                  </a:solidFill>
                                  <a:effectLst/>
                                  <a:uLnTx/>
                                  <a:uFillTx/>
                                  <a:latin typeface="Cambria Math" panose="02040503050406030204" pitchFamily="18" charset="0"/>
                                  <a:ea typeface="+mj-ea"/>
                                  <a:cs typeface="+mj-cs"/>
                                  <a:sym typeface="Calibri"/>
                                </a:rPr>
                                <m:t>𝑚𝑖𝑛</m:t>
                              </m:r>
                            </m:e>
                            <m:sub>
                              <m:r>
                                <a:rPr kumimoji="0" lang="it-IT" sz="1400" b="0" i="1" u="none" strike="noStrike" kern="0" cap="none" spc="0" normalizeH="0" baseline="0" noProof="0" smtClean="0">
                                  <a:ln>
                                    <a:noFill/>
                                  </a:ln>
                                  <a:solidFill>
                                    <a:srgbClr val="0C2340"/>
                                  </a:solidFill>
                                  <a:effectLst/>
                                  <a:uLnTx/>
                                  <a:uFillTx/>
                                  <a:latin typeface="Cambria Math" panose="02040503050406030204" pitchFamily="18" charset="0"/>
                                  <a:ea typeface="+mj-ea"/>
                                  <a:cs typeface="+mj-cs"/>
                                  <a:sym typeface="Calibri"/>
                                </a:rPr>
                                <m:t>𝑥</m:t>
                              </m:r>
                            </m:sub>
                          </m:sSub>
                        </m:den>
                      </m:f>
                    </m:oMath>
                  </m:oMathPara>
                </a14:m>
                <a:endParaRPr kumimoji="0" lang="it-IT" sz="1400" b="0" i="0" u="none" strike="noStrike" kern="0" cap="none" spc="0" normalizeH="0" baseline="0" noProof="0" dirty="0">
                  <a:ln>
                    <a:noFill/>
                  </a:ln>
                  <a:solidFill>
                    <a:srgbClr val="0C2340"/>
                  </a:solidFill>
                  <a:effectLst/>
                  <a:uLnTx/>
                  <a:uFillTx/>
                  <a:latin typeface="Work Sans" panose="00000500000000000000" pitchFamily="2" charset="0"/>
                  <a:ea typeface="+mj-ea"/>
                  <a:cs typeface="+mj-cs"/>
                  <a:sym typeface="Calibri"/>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496675" y="2771514"/>
                <a:ext cx="2258127" cy="438197"/>
              </a:xfrm>
              <a:prstGeom prst="rect">
                <a:avLst/>
              </a:prstGeom>
              <a:blipFill>
                <a:blip r:embed="rId2"/>
                <a:stretch>
                  <a:fillRect t="-2778" b="-5556"/>
                </a:stretch>
              </a:blipFill>
              <a:ln w="12700" cap="flat">
                <a:noFill/>
                <a:miter lim="400000"/>
              </a:ln>
              <a:effectLst/>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7854579" y="2804407"/>
                <a:ext cx="1350004" cy="3705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it-IT" sz="1400" b="0" i="1" u="none" strike="noStrike" kern="0" cap="none" spc="0" normalizeH="0" baseline="0" noProof="0" smtClean="0">
                              <a:ln>
                                <a:noFill/>
                              </a:ln>
                              <a:solidFill>
                                <a:srgbClr val="0C2340"/>
                              </a:solidFill>
                              <a:effectLst/>
                              <a:uLnTx/>
                              <a:uFillTx/>
                              <a:latin typeface="Cambria Math" panose="02040503050406030204" pitchFamily="18" charset="0"/>
                              <a:ea typeface="+mj-ea"/>
                              <a:cs typeface="+mj-cs"/>
                              <a:sym typeface="Calibri"/>
                            </a:rPr>
                          </m:ctrlPr>
                        </m:sSubPr>
                        <m:e>
                          <m:r>
                            <a:rPr kumimoji="0" lang="it-IT" sz="1400" b="0" i="1" u="none" strike="noStrike" kern="0" cap="none" spc="0" normalizeH="0" baseline="0" noProof="0" smtClean="0">
                              <a:ln>
                                <a:noFill/>
                              </a:ln>
                              <a:solidFill>
                                <a:srgbClr val="0C2340"/>
                              </a:solidFill>
                              <a:effectLst/>
                              <a:uLnTx/>
                              <a:uFillTx/>
                              <a:latin typeface="Cambria Math" panose="02040503050406030204" pitchFamily="18" charset="0"/>
                              <a:ea typeface="+mj-ea"/>
                              <a:cs typeface="+mj-cs"/>
                              <a:sym typeface="Calibri"/>
                            </a:rPr>
                            <m:t>𝑥</m:t>
                          </m:r>
                        </m:e>
                        <m:sub>
                          <m:r>
                            <a:rPr kumimoji="0" lang="it-IT" sz="1400" b="0" i="1" u="none" strike="noStrike" kern="0" cap="none" spc="0" normalizeH="0" baseline="0" noProof="0" smtClean="0">
                              <a:ln>
                                <a:noFill/>
                              </a:ln>
                              <a:solidFill>
                                <a:srgbClr val="0C2340"/>
                              </a:solidFill>
                              <a:effectLst/>
                              <a:uLnTx/>
                              <a:uFillTx/>
                              <a:latin typeface="Cambria Math" panose="02040503050406030204" pitchFamily="18" charset="0"/>
                              <a:ea typeface="+mj-ea"/>
                              <a:cs typeface="+mj-cs"/>
                              <a:sym typeface="Calibri"/>
                            </a:rPr>
                            <m:t>𝑖</m:t>
                          </m:r>
                        </m:sub>
                      </m:sSub>
                      <m:r>
                        <a:rPr kumimoji="0" lang="it-IT" sz="1400" b="0" i="1" u="none" strike="noStrike" kern="0" cap="none" spc="0" normalizeH="0" baseline="0" noProof="0" smtClean="0">
                          <a:ln>
                            <a:noFill/>
                          </a:ln>
                          <a:solidFill>
                            <a:srgbClr val="0C2340"/>
                          </a:solidFill>
                          <a:effectLst/>
                          <a:uLnTx/>
                          <a:uFillTx/>
                          <a:latin typeface="Cambria Math" panose="02040503050406030204" pitchFamily="18" charset="0"/>
                          <a:ea typeface="+mj-ea"/>
                          <a:cs typeface="+mj-cs"/>
                          <a:sym typeface="Calibri"/>
                        </a:rPr>
                        <m:t>=</m:t>
                      </m:r>
                      <m:f>
                        <m:fPr>
                          <m:ctrlPr>
                            <a:rPr kumimoji="0" lang="it-IT" sz="1400" b="0" i="1" u="none" strike="noStrike" kern="0" cap="none" spc="0" normalizeH="0" baseline="0" noProof="0" smtClean="0">
                              <a:ln>
                                <a:noFill/>
                              </a:ln>
                              <a:solidFill>
                                <a:srgbClr val="0C2340"/>
                              </a:solidFill>
                              <a:effectLst/>
                              <a:uLnTx/>
                              <a:uFillTx/>
                              <a:latin typeface="Cambria Math" panose="02040503050406030204" pitchFamily="18" charset="0"/>
                              <a:ea typeface="+mj-ea"/>
                              <a:cs typeface="+mj-cs"/>
                              <a:sym typeface="Calibri"/>
                            </a:rPr>
                          </m:ctrlPr>
                        </m:fPr>
                        <m:num>
                          <m:sSub>
                            <m:sSubPr>
                              <m:ctrlPr>
                                <a:rPr kumimoji="0" lang="it-IT" sz="1400" b="0" i="1" u="none" strike="noStrike" kern="0" cap="none" spc="0" normalizeH="0" baseline="0" noProof="0" smtClean="0">
                                  <a:ln>
                                    <a:noFill/>
                                  </a:ln>
                                  <a:solidFill>
                                    <a:srgbClr val="0C2340"/>
                                  </a:solidFill>
                                  <a:effectLst/>
                                  <a:uLnTx/>
                                  <a:uFillTx/>
                                  <a:latin typeface="Cambria Math" panose="02040503050406030204" pitchFamily="18" charset="0"/>
                                  <a:ea typeface="+mj-ea"/>
                                  <a:cs typeface="+mj-cs"/>
                                  <a:sym typeface="Calibri"/>
                                </a:rPr>
                              </m:ctrlPr>
                            </m:sSubPr>
                            <m:e>
                              <m:r>
                                <a:rPr kumimoji="0" lang="it-IT" sz="1400" b="0" i="1" u="none" strike="noStrike" kern="0" cap="none" spc="0" normalizeH="0" baseline="0" noProof="0" smtClean="0">
                                  <a:ln>
                                    <a:noFill/>
                                  </a:ln>
                                  <a:solidFill>
                                    <a:srgbClr val="0C2340"/>
                                  </a:solidFill>
                                  <a:effectLst/>
                                  <a:uLnTx/>
                                  <a:uFillTx/>
                                  <a:latin typeface="Cambria Math" panose="02040503050406030204" pitchFamily="18" charset="0"/>
                                  <a:ea typeface="+mj-ea"/>
                                  <a:cs typeface="+mj-cs"/>
                                  <a:sym typeface="Calibri"/>
                                </a:rPr>
                                <m:t>𝑥</m:t>
                              </m:r>
                            </m:e>
                            <m:sub>
                              <m:r>
                                <a:rPr kumimoji="0" lang="it-IT" sz="1400" b="0" i="1" u="none" strike="noStrike" kern="0" cap="none" spc="0" normalizeH="0" baseline="0" noProof="0" smtClean="0">
                                  <a:ln>
                                    <a:noFill/>
                                  </a:ln>
                                  <a:solidFill>
                                    <a:srgbClr val="0C2340"/>
                                  </a:solidFill>
                                  <a:effectLst/>
                                  <a:uLnTx/>
                                  <a:uFillTx/>
                                  <a:latin typeface="Cambria Math" panose="02040503050406030204" pitchFamily="18" charset="0"/>
                                  <a:ea typeface="+mj-ea"/>
                                  <a:cs typeface="+mj-cs"/>
                                  <a:sym typeface="Calibri"/>
                                </a:rPr>
                                <m:t>𝑖</m:t>
                              </m:r>
                            </m:sub>
                          </m:sSub>
                        </m:num>
                        <m:den>
                          <m:sSup>
                            <m:sSupPr>
                              <m:ctrlPr>
                                <a:rPr kumimoji="0" lang="it-IT" sz="1400" b="0" i="1" u="none" strike="noStrike" kern="0" cap="none" spc="0" normalizeH="0" baseline="0" noProof="0" smtClean="0">
                                  <a:ln>
                                    <a:noFill/>
                                  </a:ln>
                                  <a:solidFill>
                                    <a:srgbClr val="0C2340"/>
                                  </a:solidFill>
                                  <a:effectLst/>
                                  <a:uLnTx/>
                                  <a:uFillTx/>
                                  <a:latin typeface="Cambria Math" panose="02040503050406030204" pitchFamily="18" charset="0"/>
                                  <a:ea typeface="+mj-ea"/>
                                  <a:cs typeface="+mj-cs"/>
                                  <a:sym typeface="Calibri"/>
                                </a:rPr>
                              </m:ctrlPr>
                            </m:sSupPr>
                            <m:e>
                              <m:r>
                                <a:rPr kumimoji="0" lang="it-IT" sz="1400" b="0" i="1" u="none" strike="noStrike" kern="0" cap="none" spc="0" normalizeH="0" baseline="0" noProof="0" smtClean="0">
                                  <a:ln>
                                    <a:noFill/>
                                  </a:ln>
                                  <a:solidFill>
                                    <a:srgbClr val="0C2340"/>
                                  </a:solidFill>
                                  <a:effectLst/>
                                  <a:uLnTx/>
                                  <a:uFillTx/>
                                  <a:latin typeface="Cambria Math" panose="02040503050406030204" pitchFamily="18" charset="0"/>
                                  <a:ea typeface="+mj-ea"/>
                                  <a:cs typeface="+mj-cs"/>
                                  <a:sym typeface="Calibri"/>
                                </a:rPr>
                                <m:t>10</m:t>
                              </m:r>
                            </m:e>
                            <m:sup>
                              <m:r>
                                <a:rPr kumimoji="0" lang="it-IT" sz="1400" b="0" i="1" u="none" strike="noStrike" kern="0" cap="none" spc="0" normalizeH="0" baseline="0" noProof="0" smtClean="0">
                                  <a:ln>
                                    <a:noFill/>
                                  </a:ln>
                                  <a:solidFill>
                                    <a:srgbClr val="0C2340"/>
                                  </a:solidFill>
                                  <a:effectLst/>
                                  <a:uLnTx/>
                                  <a:uFillTx/>
                                  <a:latin typeface="Cambria Math" panose="02040503050406030204" pitchFamily="18" charset="0"/>
                                  <a:ea typeface="+mj-ea"/>
                                  <a:cs typeface="+mj-cs"/>
                                  <a:sym typeface="Calibri"/>
                                </a:rPr>
                                <m:t>𝑗</m:t>
                              </m:r>
                            </m:sup>
                          </m:sSup>
                        </m:den>
                      </m:f>
                    </m:oMath>
                  </m:oMathPara>
                </a14:m>
                <a:endParaRPr kumimoji="0" lang="it-IT" sz="1400" b="0" i="0" u="none" strike="noStrike" kern="0" cap="none" spc="0" normalizeH="0" baseline="0" noProof="0" dirty="0">
                  <a:ln>
                    <a:noFill/>
                  </a:ln>
                  <a:solidFill>
                    <a:srgbClr val="0C2340"/>
                  </a:solidFill>
                  <a:effectLst/>
                  <a:uLnTx/>
                  <a:uFillTx/>
                  <a:latin typeface="Work Sans" panose="00000500000000000000" pitchFamily="2" charset="0"/>
                  <a:ea typeface="+mj-ea"/>
                  <a:cs typeface="+mj-cs"/>
                  <a:sym typeface="Calibri"/>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7854579" y="2804407"/>
                <a:ext cx="1350004" cy="370551"/>
              </a:xfrm>
              <a:prstGeom prst="rect">
                <a:avLst/>
              </a:prstGeom>
              <a:blipFill>
                <a:blip r:embed="rId3"/>
                <a:stretch>
                  <a:fillRect b="-14754"/>
                </a:stretch>
              </a:blipFill>
              <a:ln w="12700" cap="flat">
                <a:noFill/>
                <a:miter lim="400000"/>
              </a:ln>
              <a:effectLst/>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5973718" y="2779908"/>
                <a:ext cx="1503216" cy="4053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it-IT" sz="1400" b="0" i="1" u="none" strike="noStrike" kern="0" cap="none" spc="0" normalizeH="0" baseline="0" noProof="0" smtClean="0">
                              <a:ln>
                                <a:noFill/>
                              </a:ln>
                              <a:solidFill>
                                <a:srgbClr val="0C2340"/>
                              </a:solidFill>
                              <a:effectLst/>
                              <a:uLnTx/>
                              <a:uFillTx/>
                              <a:latin typeface="Cambria Math" panose="02040503050406030204" pitchFamily="18" charset="0"/>
                              <a:ea typeface="+mj-ea"/>
                              <a:cs typeface="+mj-cs"/>
                              <a:sym typeface="Calibri"/>
                            </a:rPr>
                          </m:ctrlPr>
                        </m:sSubPr>
                        <m:e>
                          <m:r>
                            <a:rPr kumimoji="0" lang="it-IT" sz="1400" b="0" i="1" u="none" strike="noStrike" kern="0" cap="none" spc="0" normalizeH="0" baseline="0" noProof="0" smtClean="0">
                              <a:ln>
                                <a:noFill/>
                              </a:ln>
                              <a:solidFill>
                                <a:srgbClr val="0C2340"/>
                              </a:solidFill>
                              <a:effectLst/>
                              <a:uLnTx/>
                              <a:uFillTx/>
                              <a:latin typeface="Cambria Math" panose="02040503050406030204" pitchFamily="18" charset="0"/>
                              <a:ea typeface="+mj-ea"/>
                              <a:cs typeface="+mj-cs"/>
                              <a:sym typeface="Calibri"/>
                            </a:rPr>
                            <m:t>𝑥</m:t>
                          </m:r>
                        </m:e>
                        <m:sub>
                          <m:r>
                            <a:rPr kumimoji="0" lang="it-IT" sz="1400" b="0" i="1" u="none" strike="noStrike" kern="0" cap="none" spc="0" normalizeH="0" baseline="0" noProof="0" smtClean="0">
                              <a:ln>
                                <a:noFill/>
                              </a:ln>
                              <a:solidFill>
                                <a:srgbClr val="0C2340"/>
                              </a:solidFill>
                              <a:effectLst/>
                              <a:uLnTx/>
                              <a:uFillTx/>
                              <a:latin typeface="Cambria Math" panose="02040503050406030204" pitchFamily="18" charset="0"/>
                              <a:ea typeface="+mj-ea"/>
                              <a:cs typeface="+mj-cs"/>
                              <a:sym typeface="Calibri"/>
                            </a:rPr>
                            <m:t>𝑖</m:t>
                          </m:r>
                        </m:sub>
                      </m:sSub>
                      <m:r>
                        <a:rPr kumimoji="0" lang="it-IT" sz="1400" b="0" i="1" u="none" strike="noStrike" kern="0" cap="none" spc="0" normalizeH="0" baseline="0" noProof="0" smtClean="0">
                          <a:ln>
                            <a:noFill/>
                          </a:ln>
                          <a:solidFill>
                            <a:srgbClr val="0C2340"/>
                          </a:solidFill>
                          <a:effectLst/>
                          <a:uLnTx/>
                          <a:uFillTx/>
                          <a:latin typeface="Cambria Math" panose="02040503050406030204" pitchFamily="18" charset="0"/>
                          <a:ea typeface="+mj-ea"/>
                          <a:cs typeface="+mj-cs"/>
                          <a:sym typeface="Calibri"/>
                        </a:rPr>
                        <m:t>=</m:t>
                      </m:r>
                      <m:f>
                        <m:fPr>
                          <m:ctrlPr>
                            <a:rPr kumimoji="0" lang="it-IT" sz="1400" b="0" i="1" u="none" strike="noStrike" kern="0" cap="none" spc="0" normalizeH="0" baseline="0" noProof="0" smtClean="0">
                              <a:ln>
                                <a:noFill/>
                              </a:ln>
                              <a:solidFill>
                                <a:srgbClr val="0C2340"/>
                              </a:solidFill>
                              <a:effectLst/>
                              <a:uLnTx/>
                              <a:uFillTx/>
                              <a:latin typeface="Cambria Math" panose="02040503050406030204" pitchFamily="18" charset="0"/>
                              <a:ea typeface="+mj-ea"/>
                              <a:cs typeface="+mj-cs"/>
                              <a:sym typeface="Calibri"/>
                            </a:rPr>
                          </m:ctrlPr>
                        </m:fPr>
                        <m:num>
                          <m:sSub>
                            <m:sSubPr>
                              <m:ctrlPr>
                                <a:rPr kumimoji="0" lang="it-IT" sz="1400" b="0" i="1" u="none" strike="noStrike" kern="0" cap="none" spc="0" normalizeH="0" baseline="0" noProof="0" smtClean="0">
                                  <a:ln>
                                    <a:noFill/>
                                  </a:ln>
                                  <a:solidFill>
                                    <a:srgbClr val="0C2340"/>
                                  </a:solidFill>
                                  <a:effectLst/>
                                  <a:uLnTx/>
                                  <a:uFillTx/>
                                  <a:latin typeface="Cambria Math" panose="02040503050406030204" pitchFamily="18" charset="0"/>
                                  <a:ea typeface="+mj-ea"/>
                                  <a:cs typeface="+mj-cs"/>
                                  <a:sym typeface="Calibri"/>
                                </a:rPr>
                              </m:ctrlPr>
                            </m:sSubPr>
                            <m:e>
                              <m:r>
                                <a:rPr kumimoji="0" lang="it-IT" sz="1400" b="0" i="1" u="none" strike="noStrike" kern="0" cap="none" spc="0" normalizeH="0" baseline="0" noProof="0" smtClean="0">
                                  <a:ln>
                                    <a:noFill/>
                                  </a:ln>
                                  <a:solidFill>
                                    <a:srgbClr val="0C2340"/>
                                  </a:solidFill>
                                  <a:effectLst/>
                                  <a:uLnTx/>
                                  <a:uFillTx/>
                                  <a:latin typeface="Cambria Math" panose="02040503050406030204" pitchFamily="18" charset="0"/>
                                  <a:ea typeface="+mj-ea"/>
                                  <a:cs typeface="+mj-cs"/>
                                  <a:sym typeface="Calibri"/>
                                </a:rPr>
                                <m:t>𝑥</m:t>
                              </m:r>
                            </m:e>
                            <m:sub>
                              <m:r>
                                <a:rPr kumimoji="0" lang="it-IT" sz="1400" b="0" i="1" u="none" strike="noStrike" kern="0" cap="none" spc="0" normalizeH="0" baseline="0" noProof="0" smtClean="0">
                                  <a:ln>
                                    <a:noFill/>
                                  </a:ln>
                                  <a:solidFill>
                                    <a:srgbClr val="0C2340"/>
                                  </a:solidFill>
                                  <a:effectLst/>
                                  <a:uLnTx/>
                                  <a:uFillTx/>
                                  <a:latin typeface="Cambria Math" panose="02040503050406030204" pitchFamily="18" charset="0"/>
                                  <a:ea typeface="+mj-ea"/>
                                  <a:cs typeface="+mj-cs"/>
                                  <a:sym typeface="Calibri"/>
                                </a:rPr>
                                <m:t>𝑖</m:t>
                              </m:r>
                            </m:sub>
                          </m:sSub>
                          <m:r>
                            <a:rPr kumimoji="0" lang="it-IT" sz="1400" b="0" i="1" u="none" strike="noStrike" kern="0" cap="none" spc="0" normalizeH="0" baseline="0" noProof="0" smtClean="0">
                              <a:ln>
                                <a:noFill/>
                              </a:ln>
                              <a:solidFill>
                                <a:srgbClr val="0C2340"/>
                              </a:solidFill>
                              <a:effectLst/>
                              <a:uLnTx/>
                              <a:uFillTx/>
                              <a:latin typeface="Cambria Math" panose="02040503050406030204" pitchFamily="18" charset="0"/>
                              <a:ea typeface="+mj-ea"/>
                              <a:cs typeface="+mj-cs"/>
                              <a:sym typeface="Calibri"/>
                            </a:rPr>
                            <m:t>−</m:t>
                          </m:r>
                          <m:sSub>
                            <m:sSubPr>
                              <m:ctrlPr>
                                <a:rPr kumimoji="0" lang="it-IT" sz="1400" b="0" i="1" u="none" strike="noStrike" kern="0" cap="none" spc="0" normalizeH="0" baseline="0" noProof="0" smtClean="0">
                                  <a:ln>
                                    <a:noFill/>
                                  </a:ln>
                                  <a:solidFill>
                                    <a:srgbClr val="0C2340"/>
                                  </a:solidFill>
                                  <a:effectLst/>
                                  <a:uLnTx/>
                                  <a:uFillTx/>
                                  <a:latin typeface="Cambria Math" panose="02040503050406030204" pitchFamily="18" charset="0"/>
                                  <a:ea typeface="+mj-ea"/>
                                  <a:cs typeface="+mj-cs"/>
                                  <a:sym typeface="Calibri"/>
                                </a:rPr>
                              </m:ctrlPr>
                            </m:sSubPr>
                            <m:e>
                              <m:r>
                                <a:rPr kumimoji="0" lang="it-IT" sz="1400" b="0" i="1" u="none" strike="noStrike" kern="0" cap="none" spc="0" normalizeH="0" baseline="0" noProof="0" smtClean="0">
                                  <a:ln>
                                    <a:noFill/>
                                  </a:ln>
                                  <a:solidFill>
                                    <a:srgbClr val="0C2340"/>
                                  </a:solidFill>
                                  <a:effectLst/>
                                  <a:uLnTx/>
                                  <a:uFillTx/>
                                  <a:latin typeface="Cambria Math" panose="02040503050406030204" pitchFamily="18" charset="0"/>
                                  <a:ea typeface="Cambria Math" panose="02040503050406030204" pitchFamily="18" charset="0"/>
                                  <a:cs typeface="+mj-cs"/>
                                  <a:sym typeface="Calibri"/>
                                </a:rPr>
                                <m:t>𝜇</m:t>
                              </m:r>
                            </m:e>
                            <m:sub>
                              <m:r>
                                <a:rPr kumimoji="0" lang="it-IT" sz="1400" b="0" i="1" u="none" strike="noStrike" kern="0" cap="none" spc="0" normalizeH="0" baseline="0" noProof="0" smtClean="0">
                                  <a:ln>
                                    <a:noFill/>
                                  </a:ln>
                                  <a:solidFill>
                                    <a:srgbClr val="0C2340"/>
                                  </a:solidFill>
                                  <a:effectLst/>
                                  <a:uLnTx/>
                                  <a:uFillTx/>
                                  <a:latin typeface="Cambria Math" panose="02040503050406030204" pitchFamily="18" charset="0"/>
                                  <a:ea typeface="+mj-ea"/>
                                  <a:cs typeface="+mj-cs"/>
                                  <a:sym typeface="Calibri"/>
                                </a:rPr>
                                <m:t>𝑥</m:t>
                              </m:r>
                            </m:sub>
                          </m:sSub>
                        </m:num>
                        <m:den>
                          <m:sSub>
                            <m:sSubPr>
                              <m:ctrlPr>
                                <a:rPr kumimoji="0" lang="it-IT" sz="1400" b="0" i="1" u="none" strike="noStrike" kern="0" cap="none" spc="0" normalizeH="0" baseline="0" noProof="0" smtClean="0">
                                  <a:ln>
                                    <a:noFill/>
                                  </a:ln>
                                  <a:solidFill>
                                    <a:srgbClr val="0C2340"/>
                                  </a:solidFill>
                                  <a:effectLst/>
                                  <a:uLnTx/>
                                  <a:uFillTx/>
                                  <a:latin typeface="Cambria Math" panose="02040503050406030204" pitchFamily="18" charset="0"/>
                                  <a:ea typeface="+mj-ea"/>
                                  <a:cs typeface="+mj-cs"/>
                                  <a:sym typeface="Calibri"/>
                                </a:rPr>
                              </m:ctrlPr>
                            </m:sSubPr>
                            <m:e>
                              <m:r>
                                <a:rPr kumimoji="0" lang="it-IT" sz="1400" b="0" i="1" u="none" strike="noStrike" kern="0" cap="none" spc="0" normalizeH="0" baseline="0" noProof="0" smtClean="0">
                                  <a:ln>
                                    <a:noFill/>
                                  </a:ln>
                                  <a:solidFill>
                                    <a:srgbClr val="0C2340"/>
                                  </a:solidFill>
                                  <a:effectLst/>
                                  <a:uLnTx/>
                                  <a:uFillTx/>
                                  <a:latin typeface="Cambria Math" panose="02040503050406030204" pitchFamily="18" charset="0"/>
                                  <a:ea typeface="Cambria Math" panose="02040503050406030204" pitchFamily="18" charset="0"/>
                                  <a:cs typeface="+mj-cs"/>
                                  <a:sym typeface="Calibri"/>
                                </a:rPr>
                                <m:t>𝜎</m:t>
                              </m:r>
                            </m:e>
                            <m:sub>
                              <m:r>
                                <a:rPr kumimoji="0" lang="it-IT" sz="1400" b="0" i="1" u="none" strike="noStrike" kern="0" cap="none" spc="0" normalizeH="0" baseline="0" noProof="0" smtClean="0">
                                  <a:ln>
                                    <a:noFill/>
                                  </a:ln>
                                  <a:solidFill>
                                    <a:srgbClr val="0C2340"/>
                                  </a:solidFill>
                                  <a:effectLst/>
                                  <a:uLnTx/>
                                  <a:uFillTx/>
                                  <a:latin typeface="Cambria Math" panose="02040503050406030204" pitchFamily="18" charset="0"/>
                                  <a:ea typeface="+mj-ea"/>
                                  <a:cs typeface="+mj-cs"/>
                                  <a:sym typeface="Calibri"/>
                                </a:rPr>
                                <m:t>𝑥</m:t>
                              </m:r>
                            </m:sub>
                          </m:sSub>
                          <m:r>
                            <a:rPr kumimoji="0" lang="it-IT" sz="1400" b="0" i="1" u="none" strike="noStrike" kern="0" cap="none" spc="0" normalizeH="0" baseline="0" noProof="0" smtClean="0">
                              <a:ln>
                                <a:noFill/>
                              </a:ln>
                              <a:solidFill>
                                <a:srgbClr val="0C2340"/>
                              </a:solidFill>
                              <a:effectLst/>
                              <a:uLnTx/>
                              <a:uFillTx/>
                              <a:latin typeface="Cambria Math" panose="02040503050406030204" pitchFamily="18" charset="0"/>
                              <a:ea typeface="+mj-ea"/>
                              <a:cs typeface="+mj-cs"/>
                              <a:sym typeface="Calibri"/>
                            </a:rPr>
                            <m:t> </m:t>
                          </m:r>
                        </m:den>
                      </m:f>
                    </m:oMath>
                  </m:oMathPara>
                </a14:m>
                <a:endParaRPr kumimoji="0" lang="it-IT" sz="1400" b="0" i="0" u="none" strike="noStrike" kern="0" cap="none" spc="0" normalizeH="0" baseline="0" noProof="0" dirty="0">
                  <a:ln>
                    <a:noFill/>
                  </a:ln>
                  <a:solidFill>
                    <a:srgbClr val="0C2340"/>
                  </a:solidFill>
                  <a:effectLst/>
                  <a:uLnTx/>
                  <a:uFillTx/>
                  <a:latin typeface="Work Sans" panose="00000500000000000000" pitchFamily="2" charset="0"/>
                  <a:ea typeface="+mj-ea"/>
                  <a:cs typeface="+mj-cs"/>
                  <a:sym typeface="Calibri"/>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5973718" y="2779908"/>
                <a:ext cx="1503216" cy="405304"/>
              </a:xfrm>
              <a:prstGeom prst="rect">
                <a:avLst/>
              </a:prstGeom>
              <a:blipFill>
                <a:blip r:embed="rId4"/>
                <a:stretch>
                  <a:fillRect t="-1493" b="-5970"/>
                </a:stretch>
              </a:blipFill>
              <a:ln w="12700" cap="flat">
                <a:noFill/>
                <a:miter lim="400000"/>
              </a:ln>
              <a:effectLst/>
            </p:spPr>
            <p:txBody>
              <a:bodyPr/>
              <a:lstStyle/>
              <a:p>
                <a:r>
                  <a:rPr lang="it-IT">
                    <a:noFill/>
                  </a:rPr>
                  <a:t> </a:t>
                </a:r>
              </a:p>
            </p:txBody>
          </p:sp>
        </mc:Fallback>
      </mc:AlternateContent>
      <p:sp>
        <p:nvSpPr>
          <p:cNvPr id="7" name="TextBox 6"/>
          <p:cNvSpPr txBox="1"/>
          <p:nvPr/>
        </p:nvSpPr>
        <p:spPr>
          <a:xfrm>
            <a:off x="3612158" y="2454850"/>
            <a:ext cx="2027162"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srgbClr val="0C2340"/>
                </a:solidFill>
                <a:effectLst/>
                <a:uLnTx/>
                <a:uFillTx/>
                <a:latin typeface="Poppins SemiBold" panose="02000000000000000000" pitchFamily="2" charset="0"/>
                <a:ea typeface="+mj-ea"/>
                <a:cs typeface="Poppins SemiBold" panose="02000000000000000000" pitchFamily="2" charset="0"/>
                <a:sym typeface="Calibri"/>
              </a:rPr>
              <a:t>Min-max normalization</a:t>
            </a:r>
          </a:p>
        </p:txBody>
      </p:sp>
      <p:sp>
        <p:nvSpPr>
          <p:cNvPr id="18" name="TextBox 17"/>
          <p:cNvSpPr txBox="1"/>
          <p:nvPr/>
        </p:nvSpPr>
        <p:spPr>
          <a:xfrm>
            <a:off x="7775118" y="2454850"/>
            <a:ext cx="1508924"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srgbClr val="0C2340"/>
                </a:solidFill>
                <a:effectLst/>
                <a:uLnTx/>
                <a:uFillTx/>
                <a:latin typeface="Poppins SemiBold" panose="02000000000000000000" pitchFamily="2" charset="0"/>
                <a:ea typeface="+mj-ea"/>
                <a:cs typeface="Poppins SemiBold" panose="02000000000000000000" pitchFamily="2" charset="0"/>
                <a:sym typeface="Calibri"/>
              </a:rPr>
              <a:t>Decimal scaling</a:t>
            </a:r>
          </a:p>
        </p:txBody>
      </p:sp>
      <p:sp>
        <p:nvSpPr>
          <p:cNvPr id="20" name="TextBox 19"/>
          <p:cNvSpPr txBox="1"/>
          <p:nvPr/>
        </p:nvSpPr>
        <p:spPr>
          <a:xfrm>
            <a:off x="5711744" y="2454850"/>
            <a:ext cx="2027162"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srgbClr val="0C2340"/>
                </a:solidFill>
                <a:effectLst/>
                <a:uLnTx/>
                <a:uFillTx/>
                <a:latin typeface="Poppins SemiBold" panose="02000000000000000000" pitchFamily="2" charset="0"/>
                <a:ea typeface="+mj-ea"/>
                <a:cs typeface="Poppins SemiBold" panose="02000000000000000000" pitchFamily="2" charset="0"/>
                <a:sym typeface="Calibri"/>
              </a:rPr>
              <a:t>Z-score normalization</a:t>
            </a:r>
          </a:p>
        </p:txBody>
      </p:sp>
      <p:graphicFrame>
        <p:nvGraphicFramePr>
          <p:cNvPr id="3" name="Table 2">
            <a:extLst>
              <a:ext uri="{FF2B5EF4-FFF2-40B4-BE49-F238E27FC236}">
                <a16:creationId xmlns:a16="http://schemas.microsoft.com/office/drawing/2014/main" id="{383A8727-62E0-4D35-A843-CC3F3916804E}"/>
              </a:ext>
            </a:extLst>
          </p:cNvPr>
          <p:cNvGraphicFramePr>
            <a:graphicFrameLocks noGrp="1"/>
          </p:cNvGraphicFramePr>
          <p:nvPr>
            <p:extLst>
              <p:ext uri="{D42A27DB-BD31-4B8C-83A1-F6EECF244321}">
                <p14:modId xmlns:p14="http://schemas.microsoft.com/office/powerpoint/2010/main" val="216498289"/>
              </p:ext>
            </p:extLst>
          </p:nvPr>
        </p:nvGraphicFramePr>
        <p:xfrm>
          <a:off x="3949039" y="3625978"/>
          <a:ext cx="3200400" cy="2441155"/>
        </p:xfrm>
        <a:graphic>
          <a:graphicData uri="http://schemas.openxmlformats.org/drawingml/2006/table">
            <a:tbl>
              <a:tblPr/>
              <a:tblGrid>
                <a:gridCol w="800100">
                  <a:extLst>
                    <a:ext uri="{9D8B030D-6E8A-4147-A177-3AD203B41FA5}">
                      <a16:colId xmlns:a16="http://schemas.microsoft.com/office/drawing/2014/main" val="1644893017"/>
                    </a:ext>
                  </a:extLst>
                </a:gridCol>
                <a:gridCol w="800100">
                  <a:extLst>
                    <a:ext uri="{9D8B030D-6E8A-4147-A177-3AD203B41FA5}">
                      <a16:colId xmlns:a16="http://schemas.microsoft.com/office/drawing/2014/main" val="148616413"/>
                    </a:ext>
                  </a:extLst>
                </a:gridCol>
                <a:gridCol w="800100">
                  <a:extLst>
                    <a:ext uri="{9D8B030D-6E8A-4147-A177-3AD203B41FA5}">
                      <a16:colId xmlns:a16="http://schemas.microsoft.com/office/drawing/2014/main" val="2736477494"/>
                    </a:ext>
                  </a:extLst>
                </a:gridCol>
                <a:gridCol w="800100">
                  <a:extLst>
                    <a:ext uri="{9D8B030D-6E8A-4147-A177-3AD203B41FA5}">
                      <a16:colId xmlns:a16="http://schemas.microsoft.com/office/drawing/2014/main" val="2409774906"/>
                    </a:ext>
                  </a:extLst>
                </a:gridCol>
              </a:tblGrid>
              <a:tr h="281155">
                <a:tc>
                  <a:txBody>
                    <a:bodyPr/>
                    <a:lstStyle/>
                    <a:p>
                      <a:pPr marL="0" marR="0" indent="0" algn="ctr" defTabSz="914400" rtl="0" fontAlgn="b" latinLnBrk="0">
                        <a:lnSpc>
                          <a:spcPct val="100000"/>
                        </a:lnSpc>
                        <a:spcBef>
                          <a:spcPts val="0"/>
                        </a:spcBef>
                        <a:spcAft>
                          <a:spcPts val="0"/>
                        </a:spcAft>
                        <a:buClrTx/>
                        <a:buSzTx/>
                        <a:buFontTx/>
                        <a:buNone/>
                        <a:tabLst/>
                      </a:pPr>
                      <a:r>
                        <a:rPr lang="en-GB" sz="1200" b="1" i="0" u="none" strike="noStrike" cap="none" spc="0" baseline="0" dirty="0">
                          <a:ln>
                            <a:noFill/>
                          </a:ln>
                          <a:solidFill>
                            <a:srgbClr val="FFFFFF"/>
                          </a:solidFill>
                          <a:effectLst/>
                          <a:uFillTx/>
                          <a:latin typeface="Work Sans SemiBold" panose="00000700000000000000" pitchFamily="2" charset="0"/>
                          <a:ea typeface="+mn-ea"/>
                          <a:cs typeface="+mn-cs"/>
                          <a:sym typeface="Calibri"/>
                        </a:rPr>
                        <a:t>VAR</a:t>
                      </a:r>
                    </a:p>
                  </a:txBody>
                  <a:tcPr marL="7951" marR="7951" marT="7951" marB="0" anchor="ctr">
                    <a:lnL w="12700" cap="flat" cmpd="sng" algn="ctr">
                      <a:solidFill>
                        <a:schemeClr val="accent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pPr marL="0" marR="0" indent="0" algn="ctr" defTabSz="914400" rtl="0" fontAlgn="b" latinLnBrk="0">
                        <a:lnSpc>
                          <a:spcPct val="100000"/>
                        </a:lnSpc>
                        <a:spcBef>
                          <a:spcPts val="0"/>
                        </a:spcBef>
                        <a:spcAft>
                          <a:spcPts val="0"/>
                        </a:spcAft>
                        <a:buClrTx/>
                        <a:buSzTx/>
                        <a:buFontTx/>
                        <a:buNone/>
                        <a:tabLst/>
                      </a:pPr>
                      <a:r>
                        <a:rPr lang="en-GB" sz="1200" b="1" i="0" u="none" strike="noStrike" cap="none" spc="0" baseline="0" dirty="0">
                          <a:ln>
                            <a:noFill/>
                          </a:ln>
                          <a:solidFill>
                            <a:srgbClr val="FFFFFF"/>
                          </a:solidFill>
                          <a:effectLst/>
                          <a:uFillTx/>
                          <a:latin typeface="Work Sans SemiBold" panose="00000700000000000000" pitchFamily="2" charset="0"/>
                          <a:ea typeface="+mn-ea"/>
                          <a:cs typeface="+mn-cs"/>
                          <a:sym typeface="Calibri"/>
                        </a:rPr>
                        <a:t>MIN_MAX</a:t>
                      </a:r>
                    </a:p>
                  </a:txBody>
                  <a:tcPr marL="7951" marR="7951" marT="795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pPr marL="0" marR="0" indent="0" algn="ctr" defTabSz="914400" rtl="0" fontAlgn="b" latinLnBrk="0">
                        <a:lnSpc>
                          <a:spcPct val="100000"/>
                        </a:lnSpc>
                        <a:spcBef>
                          <a:spcPts val="0"/>
                        </a:spcBef>
                        <a:spcAft>
                          <a:spcPts val="0"/>
                        </a:spcAft>
                        <a:buClrTx/>
                        <a:buSzTx/>
                        <a:buFontTx/>
                        <a:buNone/>
                        <a:tabLst/>
                      </a:pPr>
                      <a:r>
                        <a:rPr lang="en-GB" sz="1200" b="1" i="0" u="none" strike="noStrike" cap="none" spc="0" baseline="0" dirty="0">
                          <a:ln>
                            <a:noFill/>
                          </a:ln>
                          <a:solidFill>
                            <a:srgbClr val="FFFFFF"/>
                          </a:solidFill>
                          <a:effectLst/>
                          <a:uFillTx/>
                          <a:latin typeface="Work Sans SemiBold" panose="00000700000000000000" pitchFamily="2" charset="0"/>
                          <a:ea typeface="+mn-ea"/>
                          <a:cs typeface="+mn-cs"/>
                          <a:sym typeface="Calibri"/>
                        </a:rPr>
                        <a:t>Z_NORM</a:t>
                      </a:r>
                    </a:p>
                  </a:txBody>
                  <a:tcPr marL="7951" marR="7951" marT="795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pPr marL="0" marR="0" indent="0" algn="ctr" defTabSz="914400" rtl="0" fontAlgn="b" latinLnBrk="0">
                        <a:lnSpc>
                          <a:spcPct val="100000"/>
                        </a:lnSpc>
                        <a:spcBef>
                          <a:spcPts val="0"/>
                        </a:spcBef>
                        <a:spcAft>
                          <a:spcPts val="0"/>
                        </a:spcAft>
                        <a:buClrTx/>
                        <a:buSzTx/>
                        <a:buFontTx/>
                        <a:buNone/>
                        <a:tabLst/>
                      </a:pPr>
                      <a:r>
                        <a:rPr lang="en-GB" sz="1200" b="1" i="0" u="none" strike="noStrike" cap="none" spc="0" baseline="0" dirty="0">
                          <a:ln>
                            <a:noFill/>
                          </a:ln>
                          <a:solidFill>
                            <a:srgbClr val="FFFFFF"/>
                          </a:solidFill>
                          <a:effectLst/>
                          <a:uFillTx/>
                          <a:latin typeface="Work Sans SemiBold" panose="00000700000000000000" pitchFamily="2" charset="0"/>
                          <a:ea typeface="+mn-ea"/>
                          <a:cs typeface="+mn-cs"/>
                          <a:sym typeface="Calibri"/>
                        </a:rPr>
                        <a:t>DEC_SC</a:t>
                      </a:r>
                    </a:p>
                  </a:txBody>
                  <a:tcPr marL="7951" marR="7951" marT="7951" marB="0" anchor="ctr">
                    <a:lnL w="12700" cap="flat" cmpd="sng" algn="ctr">
                      <a:solidFill>
                        <a:srgbClr val="FFFFFF"/>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220374855"/>
                  </a:ext>
                </a:extLst>
              </a:tr>
              <a:tr h="216000">
                <a:tc>
                  <a:txBody>
                    <a:bodyPr/>
                    <a:lstStyle/>
                    <a:p>
                      <a:pPr lvl="0" algn="ctr" fontAlgn="b"/>
                      <a:r>
                        <a:rPr lang="en-GB" sz="1200" b="0" i="0" u="none" strike="noStrike" dirty="0">
                          <a:solidFill>
                            <a:srgbClr val="000000"/>
                          </a:solidFill>
                          <a:effectLst/>
                          <a:latin typeface="Work Sans" panose="00000500000000000000" pitchFamily="2" charset="0"/>
                        </a:rPr>
                        <a:t>746</a:t>
                      </a:r>
                    </a:p>
                  </a:txBody>
                  <a:tcPr marL="7951" marR="7951" marT="7951"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FFFF"/>
                    </a:solidFill>
                  </a:tcPr>
                </a:tc>
                <a:tc>
                  <a:txBody>
                    <a:bodyPr/>
                    <a:lstStyle/>
                    <a:p>
                      <a:pPr lvl="0" algn="ctr" fontAlgn="b"/>
                      <a:r>
                        <a:rPr lang="en-GB" sz="1200" b="0" i="0" u="none" strike="noStrike" dirty="0">
                          <a:solidFill>
                            <a:srgbClr val="000000"/>
                          </a:solidFill>
                          <a:effectLst/>
                          <a:latin typeface="Work Sans" panose="00000500000000000000" pitchFamily="2" charset="0"/>
                        </a:rPr>
                        <a:t>0.7413</a:t>
                      </a:r>
                    </a:p>
                  </a:txBody>
                  <a:tcPr marL="7951" marR="7951" marT="7951"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FFFF"/>
                    </a:solidFill>
                  </a:tcPr>
                </a:tc>
                <a:tc>
                  <a:txBody>
                    <a:bodyPr/>
                    <a:lstStyle/>
                    <a:p>
                      <a:pPr lvl="0" algn="ctr" fontAlgn="b"/>
                      <a:r>
                        <a:rPr lang="en-GB" sz="1200" b="0" i="0" u="none" strike="noStrike">
                          <a:solidFill>
                            <a:srgbClr val="000000"/>
                          </a:solidFill>
                          <a:effectLst/>
                          <a:latin typeface="Work Sans" panose="00000500000000000000" pitchFamily="2" charset="0"/>
                        </a:rPr>
                        <a:t>0.9289</a:t>
                      </a:r>
                    </a:p>
                  </a:txBody>
                  <a:tcPr marL="7951" marR="7951" marT="7951"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FFFF"/>
                    </a:solidFill>
                  </a:tcPr>
                </a:tc>
                <a:tc>
                  <a:txBody>
                    <a:bodyPr/>
                    <a:lstStyle/>
                    <a:p>
                      <a:pPr lvl="0" algn="ctr" fontAlgn="b"/>
                      <a:r>
                        <a:rPr lang="en-GB" sz="1200" b="0" i="0" u="none" strike="noStrike" dirty="0">
                          <a:solidFill>
                            <a:srgbClr val="000000"/>
                          </a:solidFill>
                          <a:effectLst/>
                          <a:latin typeface="Work Sans" panose="00000500000000000000" pitchFamily="2" charset="0"/>
                        </a:rPr>
                        <a:t>0.7467</a:t>
                      </a:r>
                    </a:p>
                  </a:txBody>
                  <a:tcPr marL="7951" marR="7951" marT="7951"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FFFF"/>
                    </a:solidFill>
                  </a:tcPr>
                </a:tc>
                <a:extLst>
                  <a:ext uri="{0D108BD9-81ED-4DB2-BD59-A6C34878D82A}">
                    <a16:rowId xmlns:a16="http://schemas.microsoft.com/office/drawing/2014/main" val="181222954"/>
                  </a:ext>
                </a:extLst>
              </a:tr>
              <a:tr h="216000">
                <a:tc>
                  <a:txBody>
                    <a:bodyPr/>
                    <a:lstStyle/>
                    <a:p>
                      <a:pPr lvl="0" algn="ctr" fontAlgn="b"/>
                      <a:r>
                        <a:rPr lang="en-GB" sz="1200" b="0" i="0" u="none" strike="noStrike" dirty="0">
                          <a:solidFill>
                            <a:srgbClr val="000000"/>
                          </a:solidFill>
                          <a:effectLst/>
                          <a:latin typeface="Work Sans" panose="00000500000000000000" pitchFamily="2" charset="0"/>
                        </a:rPr>
                        <a:t>887</a:t>
                      </a:r>
                    </a:p>
                  </a:txBody>
                  <a:tcPr marL="7951" marR="7951" marT="7951"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FFFF"/>
                    </a:solidFill>
                  </a:tcPr>
                </a:tc>
                <a:tc>
                  <a:txBody>
                    <a:bodyPr/>
                    <a:lstStyle/>
                    <a:p>
                      <a:pPr lvl="0" algn="ctr" fontAlgn="b"/>
                      <a:r>
                        <a:rPr lang="en-GB" sz="1200" b="0" i="0" u="none" strike="noStrike" dirty="0">
                          <a:solidFill>
                            <a:srgbClr val="000000"/>
                          </a:solidFill>
                          <a:effectLst/>
                          <a:latin typeface="Work Sans" panose="00000500000000000000" pitchFamily="2" charset="0"/>
                        </a:rPr>
                        <a:t>0.8855</a:t>
                      </a:r>
                    </a:p>
                  </a:txBody>
                  <a:tcPr marL="7951" marR="7951" marT="7951"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FFFF"/>
                    </a:solidFill>
                  </a:tcPr>
                </a:tc>
                <a:tc>
                  <a:txBody>
                    <a:bodyPr/>
                    <a:lstStyle/>
                    <a:p>
                      <a:pPr lvl="0" algn="ctr" fontAlgn="b"/>
                      <a:r>
                        <a:rPr lang="en-GB" sz="1200" b="0" i="0" u="none" strike="noStrike">
                          <a:solidFill>
                            <a:srgbClr val="000000"/>
                          </a:solidFill>
                          <a:effectLst/>
                          <a:latin typeface="Work Sans" panose="00000500000000000000" pitchFamily="2" charset="0"/>
                        </a:rPr>
                        <a:t>1.4504</a:t>
                      </a:r>
                    </a:p>
                  </a:txBody>
                  <a:tcPr marL="7951" marR="7951" marT="7951"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FFFF"/>
                    </a:solidFill>
                  </a:tcPr>
                </a:tc>
                <a:tc>
                  <a:txBody>
                    <a:bodyPr/>
                    <a:lstStyle/>
                    <a:p>
                      <a:pPr lvl="0" algn="ctr" fontAlgn="b"/>
                      <a:r>
                        <a:rPr lang="en-GB" sz="1200" b="0" i="0" u="none" strike="noStrike" dirty="0">
                          <a:solidFill>
                            <a:srgbClr val="000000"/>
                          </a:solidFill>
                          <a:effectLst/>
                          <a:latin typeface="Work Sans" panose="00000500000000000000" pitchFamily="2" charset="0"/>
                        </a:rPr>
                        <a:t>0.8879</a:t>
                      </a:r>
                    </a:p>
                  </a:txBody>
                  <a:tcPr marL="7951" marR="7951" marT="7951"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FFFF"/>
                    </a:solidFill>
                  </a:tcPr>
                </a:tc>
                <a:extLst>
                  <a:ext uri="{0D108BD9-81ED-4DB2-BD59-A6C34878D82A}">
                    <a16:rowId xmlns:a16="http://schemas.microsoft.com/office/drawing/2014/main" val="1899555000"/>
                  </a:ext>
                </a:extLst>
              </a:tr>
              <a:tr h="216000">
                <a:tc>
                  <a:txBody>
                    <a:bodyPr/>
                    <a:lstStyle/>
                    <a:p>
                      <a:pPr lvl="0" algn="ctr" fontAlgn="b"/>
                      <a:r>
                        <a:rPr lang="en-GB" sz="1200" b="0" i="0" u="none" strike="noStrike">
                          <a:solidFill>
                            <a:srgbClr val="000000"/>
                          </a:solidFill>
                          <a:effectLst/>
                          <a:latin typeface="Work Sans" panose="00000500000000000000" pitchFamily="2" charset="0"/>
                        </a:rPr>
                        <a:t>605</a:t>
                      </a:r>
                    </a:p>
                  </a:txBody>
                  <a:tcPr marL="7951" marR="7951" marT="7951"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FFFF"/>
                    </a:solidFill>
                  </a:tcPr>
                </a:tc>
                <a:tc>
                  <a:txBody>
                    <a:bodyPr/>
                    <a:lstStyle/>
                    <a:p>
                      <a:pPr lvl="0" algn="ctr" fontAlgn="b"/>
                      <a:r>
                        <a:rPr lang="en-GB" sz="1200" b="0" i="0" u="none" strike="noStrike" dirty="0">
                          <a:solidFill>
                            <a:srgbClr val="000000"/>
                          </a:solidFill>
                          <a:effectLst/>
                          <a:latin typeface="Work Sans" panose="00000500000000000000" pitchFamily="2" charset="0"/>
                        </a:rPr>
                        <a:t>0.5971</a:t>
                      </a:r>
                    </a:p>
                  </a:txBody>
                  <a:tcPr marL="7951" marR="7951" marT="7951"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FFFF"/>
                    </a:solidFill>
                  </a:tcPr>
                </a:tc>
                <a:tc>
                  <a:txBody>
                    <a:bodyPr/>
                    <a:lstStyle/>
                    <a:p>
                      <a:pPr lvl="0" algn="ctr" fontAlgn="b"/>
                      <a:r>
                        <a:rPr lang="en-GB" sz="1200" b="0" i="0" u="none" strike="noStrike">
                          <a:solidFill>
                            <a:srgbClr val="000000"/>
                          </a:solidFill>
                          <a:effectLst/>
                          <a:latin typeface="Work Sans" panose="00000500000000000000" pitchFamily="2" charset="0"/>
                        </a:rPr>
                        <a:t>0.4074</a:t>
                      </a:r>
                    </a:p>
                  </a:txBody>
                  <a:tcPr marL="7951" marR="7951" marT="7951"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FFFF"/>
                    </a:solidFill>
                  </a:tcPr>
                </a:tc>
                <a:tc>
                  <a:txBody>
                    <a:bodyPr/>
                    <a:lstStyle/>
                    <a:p>
                      <a:pPr lvl="0" algn="ctr" fontAlgn="b"/>
                      <a:r>
                        <a:rPr lang="en-GB" sz="1200" b="0" i="0" u="none" strike="noStrike" dirty="0">
                          <a:solidFill>
                            <a:srgbClr val="000000"/>
                          </a:solidFill>
                          <a:effectLst/>
                          <a:latin typeface="Work Sans" panose="00000500000000000000" pitchFamily="2" charset="0"/>
                        </a:rPr>
                        <a:t>0.6056</a:t>
                      </a:r>
                    </a:p>
                  </a:txBody>
                  <a:tcPr marL="7951" marR="7951" marT="7951"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FFFF"/>
                    </a:solidFill>
                  </a:tcPr>
                </a:tc>
                <a:extLst>
                  <a:ext uri="{0D108BD9-81ED-4DB2-BD59-A6C34878D82A}">
                    <a16:rowId xmlns:a16="http://schemas.microsoft.com/office/drawing/2014/main" val="1329632331"/>
                  </a:ext>
                </a:extLst>
              </a:tr>
              <a:tr h="216000">
                <a:tc>
                  <a:txBody>
                    <a:bodyPr/>
                    <a:lstStyle/>
                    <a:p>
                      <a:pPr lvl="0" algn="ctr" fontAlgn="b"/>
                      <a:r>
                        <a:rPr lang="en-GB" sz="1200" b="0" i="0" u="none" strike="noStrike">
                          <a:solidFill>
                            <a:srgbClr val="000000"/>
                          </a:solidFill>
                          <a:effectLst/>
                          <a:latin typeface="Work Sans" panose="00000500000000000000" pitchFamily="2" charset="0"/>
                        </a:rPr>
                        <a:t>806</a:t>
                      </a:r>
                    </a:p>
                  </a:txBody>
                  <a:tcPr marL="7951" marR="7951" marT="7951"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FFFF"/>
                    </a:solidFill>
                  </a:tcPr>
                </a:tc>
                <a:tc>
                  <a:txBody>
                    <a:bodyPr/>
                    <a:lstStyle/>
                    <a:p>
                      <a:pPr lvl="0" algn="ctr" fontAlgn="b"/>
                      <a:r>
                        <a:rPr lang="en-GB" sz="1200" b="0" i="0" u="none" strike="noStrike" dirty="0">
                          <a:solidFill>
                            <a:srgbClr val="000000"/>
                          </a:solidFill>
                          <a:effectLst/>
                          <a:latin typeface="Work Sans" panose="00000500000000000000" pitchFamily="2" charset="0"/>
                        </a:rPr>
                        <a:t>0.8027</a:t>
                      </a:r>
                    </a:p>
                  </a:txBody>
                  <a:tcPr marL="7951" marR="7951" marT="7951"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FFFF"/>
                    </a:solidFill>
                  </a:tcPr>
                </a:tc>
                <a:tc>
                  <a:txBody>
                    <a:bodyPr/>
                    <a:lstStyle/>
                    <a:p>
                      <a:pPr lvl="0" algn="ctr" fontAlgn="b"/>
                      <a:r>
                        <a:rPr lang="en-GB" sz="1200" b="0" i="0" u="none" strike="noStrike">
                          <a:solidFill>
                            <a:srgbClr val="000000"/>
                          </a:solidFill>
                          <a:effectLst/>
                          <a:latin typeface="Work Sans" panose="00000500000000000000" pitchFamily="2" charset="0"/>
                        </a:rPr>
                        <a:t>1.1508</a:t>
                      </a:r>
                    </a:p>
                  </a:txBody>
                  <a:tcPr marL="7951" marR="7951" marT="7951"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FFFF"/>
                    </a:solidFill>
                  </a:tcPr>
                </a:tc>
                <a:tc>
                  <a:txBody>
                    <a:bodyPr/>
                    <a:lstStyle/>
                    <a:p>
                      <a:pPr lvl="0" algn="ctr" fontAlgn="b"/>
                      <a:r>
                        <a:rPr lang="en-GB" sz="1200" b="0" i="0" u="none" strike="noStrike" dirty="0">
                          <a:solidFill>
                            <a:srgbClr val="000000"/>
                          </a:solidFill>
                          <a:effectLst/>
                          <a:latin typeface="Work Sans" panose="00000500000000000000" pitchFamily="2" charset="0"/>
                        </a:rPr>
                        <a:t>0.8068</a:t>
                      </a:r>
                    </a:p>
                  </a:txBody>
                  <a:tcPr marL="7951" marR="7951" marT="7951"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FFFF"/>
                    </a:solidFill>
                  </a:tcPr>
                </a:tc>
                <a:extLst>
                  <a:ext uri="{0D108BD9-81ED-4DB2-BD59-A6C34878D82A}">
                    <a16:rowId xmlns:a16="http://schemas.microsoft.com/office/drawing/2014/main" val="1142780068"/>
                  </a:ext>
                </a:extLst>
              </a:tr>
              <a:tr h="216000">
                <a:tc>
                  <a:txBody>
                    <a:bodyPr/>
                    <a:lstStyle/>
                    <a:p>
                      <a:pPr lvl="0" algn="ctr" fontAlgn="b"/>
                      <a:r>
                        <a:rPr lang="en-GB" sz="1200" b="0" i="0" u="none" strike="noStrike">
                          <a:solidFill>
                            <a:srgbClr val="000000"/>
                          </a:solidFill>
                          <a:effectLst/>
                          <a:latin typeface="Work Sans" panose="00000500000000000000" pitchFamily="2" charset="0"/>
                        </a:rPr>
                        <a:t>30</a:t>
                      </a:r>
                    </a:p>
                  </a:txBody>
                  <a:tcPr marL="7951" marR="7951" marT="7951"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FFFF"/>
                    </a:solidFill>
                  </a:tcPr>
                </a:tc>
                <a:tc>
                  <a:txBody>
                    <a:bodyPr/>
                    <a:lstStyle/>
                    <a:p>
                      <a:pPr lvl="0" algn="ctr" fontAlgn="b"/>
                      <a:r>
                        <a:rPr lang="en-GB" sz="1200" b="0" i="0" u="none" strike="noStrike" dirty="0">
                          <a:solidFill>
                            <a:srgbClr val="000000"/>
                          </a:solidFill>
                          <a:effectLst/>
                          <a:latin typeface="Work Sans" panose="00000500000000000000" pitchFamily="2" charset="0"/>
                        </a:rPr>
                        <a:t>0.0092</a:t>
                      </a:r>
                    </a:p>
                  </a:txBody>
                  <a:tcPr marL="7951" marR="7951" marT="7951"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FFFF"/>
                    </a:solidFill>
                  </a:tcPr>
                </a:tc>
                <a:tc>
                  <a:txBody>
                    <a:bodyPr/>
                    <a:lstStyle/>
                    <a:p>
                      <a:pPr lvl="0" algn="ctr" fontAlgn="b"/>
                      <a:r>
                        <a:rPr lang="en-GB" sz="1200" b="0" i="0" u="none" strike="noStrike" dirty="0">
                          <a:solidFill>
                            <a:srgbClr val="000000"/>
                          </a:solidFill>
                          <a:effectLst/>
                          <a:latin typeface="Work Sans" panose="00000500000000000000" pitchFamily="2" charset="0"/>
                        </a:rPr>
                        <a:t>-1.7193</a:t>
                      </a:r>
                    </a:p>
                  </a:txBody>
                  <a:tcPr marL="7951" marR="7951" marT="7951"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FFFF"/>
                    </a:solidFill>
                  </a:tcPr>
                </a:tc>
                <a:tc>
                  <a:txBody>
                    <a:bodyPr/>
                    <a:lstStyle/>
                    <a:p>
                      <a:pPr lvl="0" algn="ctr" fontAlgn="b"/>
                      <a:r>
                        <a:rPr lang="en-GB" sz="1200" b="0" i="0" u="none" strike="noStrike" dirty="0">
                          <a:solidFill>
                            <a:srgbClr val="000000"/>
                          </a:solidFill>
                          <a:effectLst/>
                          <a:latin typeface="Work Sans" panose="00000500000000000000" pitchFamily="2" charset="0"/>
                        </a:rPr>
                        <a:t>0.0300</a:t>
                      </a:r>
                    </a:p>
                  </a:txBody>
                  <a:tcPr marL="7951" marR="7951" marT="7951"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FFFF"/>
                    </a:solidFill>
                  </a:tcPr>
                </a:tc>
                <a:extLst>
                  <a:ext uri="{0D108BD9-81ED-4DB2-BD59-A6C34878D82A}">
                    <a16:rowId xmlns:a16="http://schemas.microsoft.com/office/drawing/2014/main" val="2262795015"/>
                  </a:ext>
                </a:extLst>
              </a:tr>
              <a:tr h="216000">
                <a:tc>
                  <a:txBody>
                    <a:bodyPr/>
                    <a:lstStyle/>
                    <a:p>
                      <a:pPr lvl="0" algn="ctr" fontAlgn="b"/>
                      <a:r>
                        <a:rPr lang="en-GB" sz="1200" b="0" i="0" u="none" strike="noStrike">
                          <a:solidFill>
                            <a:srgbClr val="000000"/>
                          </a:solidFill>
                          <a:effectLst/>
                          <a:latin typeface="Work Sans" panose="00000500000000000000" pitchFamily="2" charset="0"/>
                        </a:rPr>
                        <a:t>973</a:t>
                      </a:r>
                    </a:p>
                  </a:txBody>
                  <a:tcPr marL="7951" marR="7951" marT="7951"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FFFF"/>
                    </a:solidFill>
                  </a:tcPr>
                </a:tc>
                <a:tc>
                  <a:txBody>
                    <a:bodyPr/>
                    <a:lstStyle/>
                    <a:p>
                      <a:pPr lvl="0" algn="ctr" fontAlgn="b"/>
                      <a:r>
                        <a:rPr lang="en-GB" sz="1200" b="0" i="0" u="none" strike="noStrike" dirty="0">
                          <a:solidFill>
                            <a:srgbClr val="000000"/>
                          </a:solidFill>
                          <a:effectLst/>
                          <a:latin typeface="Work Sans" panose="00000500000000000000" pitchFamily="2" charset="0"/>
                        </a:rPr>
                        <a:t>0.9734</a:t>
                      </a:r>
                    </a:p>
                  </a:txBody>
                  <a:tcPr marL="7951" marR="7951" marT="7951"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FFFF"/>
                    </a:solidFill>
                  </a:tcPr>
                </a:tc>
                <a:tc>
                  <a:txBody>
                    <a:bodyPr/>
                    <a:lstStyle/>
                    <a:p>
                      <a:pPr lvl="0" algn="ctr" fontAlgn="b"/>
                      <a:r>
                        <a:rPr lang="en-GB" sz="1200" b="0" i="0" u="none" strike="noStrike" dirty="0">
                          <a:solidFill>
                            <a:srgbClr val="000000"/>
                          </a:solidFill>
                          <a:effectLst/>
                          <a:latin typeface="Work Sans" panose="00000500000000000000" pitchFamily="2" charset="0"/>
                        </a:rPr>
                        <a:t>1.7685</a:t>
                      </a:r>
                    </a:p>
                  </a:txBody>
                  <a:tcPr marL="7951" marR="7951" marT="7951"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FFFF"/>
                    </a:solidFill>
                  </a:tcPr>
                </a:tc>
                <a:tc>
                  <a:txBody>
                    <a:bodyPr/>
                    <a:lstStyle/>
                    <a:p>
                      <a:pPr lvl="0" algn="ctr" fontAlgn="b"/>
                      <a:r>
                        <a:rPr lang="en-GB" sz="1200" b="0" i="0" u="none" strike="noStrike" dirty="0">
                          <a:solidFill>
                            <a:srgbClr val="000000"/>
                          </a:solidFill>
                          <a:effectLst/>
                          <a:latin typeface="Work Sans" panose="00000500000000000000" pitchFamily="2" charset="0"/>
                        </a:rPr>
                        <a:t>0.9740</a:t>
                      </a:r>
                    </a:p>
                  </a:txBody>
                  <a:tcPr marL="7951" marR="7951" marT="7951"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FFFF"/>
                    </a:solidFill>
                  </a:tcPr>
                </a:tc>
                <a:extLst>
                  <a:ext uri="{0D108BD9-81ED-4DB2-BD59-A6C34878D82A}">
                    <a16:rowId xmlns:a16="http://schemas.microsoft.com/office/drawing/2014/main" val="2257824942"/>
                  </a:ext>
                </a:extLst>
              </a:tr>
              <a:tr h="216000">
                <a:tc>
                  <a:txBody>
                    <a:bodyPr/>
                    <a:lstStyle/>
                    <a:p>
                      <a:pPr lvl="0" algn="ctr" fontAlgn="b"/>
                      <a:r>
                        <a:rPr lang="en-GB" sz="1200" b="0" i="0" u="none" strike="noStrike">
                          <a:solidFill>
                            <a:srgbClr val="000000"/>
                          </a:solidFill>
                          <a:effectLst/>
                          <a:latin typeface="Work Sans" panose="00000500000000000000" pitchFamily="2" charset="0"/>
                        </a:rPr>
                        <a:t>112</a:t>
                      </a:r>
                    </a:p>
                  </a:txBody>
                  <a:tcPr marL="7951" marR="7951" marT="7951"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FFFF"/>
                    </a:solidFill>
                  </a:tcPr>
                </a:tc>
                <a:tc>
                  <a:txBody>
                    <a:bodyPr/>
                    <a:lstStyle/>
                    <a:p>
                      <a:pPr lvl="0" algn="ctr" fontAlgn="b"/>
                      <a:r>
                        <a:rPr lang="en-GB" sz="1200" b="0" i="0" u="none" strike="noStrike">
                          <a:solidFill>
                            <a:srgbClr val="000000"/>
                          </a:solidFill>
                          <a:effectLst/>
                          <a:latin typeface="Work Sans" panose="00000500000000000000" pitchFamily="2" charset="0"/>
                        </a:rPr>
                        <a:t>0.0930</a:t>
                      </a:r>
                    </a:p>
                  </a:txBody>
                  <a:tcPr marL="7951" marR="7951" marT="7951"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FFFF"/>
                    </a:solidFill>
                  </a:tcPr>
                </a:tc>
                <a:tc>
                  <a:txBody>
                    <a:bodyPr/>
                    <a:lstStyle/>
                    <a:p>
                      <a:pPr lvl="0" algn="ctr" fontAlgn="b"/>
                      <a:r>
                        <a:rPr lang="en-GB" sz="1200" b="0" i="0" u="none" strike="noStrike" dirty="0">
                          <a:solidFill>
                            <a:srgbClr val="000000"/>
                          </a:solidFill>
                          <a:effectLst/>
                          <a:latin typeface="Work Sans" panose="00000500000000000000" pitchFamily="2" charset="0"/>
                        </a:rPr>
                        <a:t>-1.4160</a:t>
                      </a:r>
                    </a:p>
                  </a:txBody>
                  <a:tcPr marL="7951" marR="7951" marT="7951"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FFFF"/>
                    </a:solidFill>
                  </a:tcPr>
                </a:tc>
                <a:tc>
                  <a:txBody>
                    <a:bodyPr/>
                    <a:lstStyle/>
                    <a:p>
                      <a:pPr lvl="0" algn="ctr" fontAlgn="b"/>
                      <a:r>
                        <a:rPr lang="en-GB" sz="1200" b="0" i="0" u="none" strike="noStrike" dirty="0">
                          <a:solidFill>
                            <a:srgbClr val="000000"/>
                          </a:solidFill>
                          <a:effectLst/>
                          <a:latin typeface="Work Sans" panose="00000500000000000000" pitchFamily="2" charset="0"/>
                        </a:rPr>
                        <a:t>0.1121</a:t>
                      </a:r>
                    </a:p>
                  </a:txBody>
                  <a:tcPr marL="7951" marR="7951" marT="7951"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FFFF"/>
                    </a:solidFill>
                  </a:tcPr>
                </a:tc>
                <a:extLst>
                  <a:ext uri="{0D108BD9-81ED-4DB2-BD59-A6C34878D82A}">
                    <a16:rowId xmlns:a16="http://schemas.microsoft.com/office/drawing/2014/main" val="2324167548"/>
                  </a:ext>
                </a:extLst>
              </a:tr>
              <a:tr h="216000">
                <a:tc>
                  <a:txBody>
                    <a:bodyPr/>
                    <a:lstStyle/>
                    <a:p>
                      <a:pPr lvl="0" algn="ctr" fontAlgn="b"/>
                      <a:r>
                        <a:rPr lang="en-GB" sz="1200" b="0" i="0" u="none" strike="noStrike">
                          <a:solidFill>
                            <a:srgbClr val="000000"/>
                          </a:solidFill>
                          <a:effectLst/>
                          <a:latin typeface="Work Sans" panose="00000500000000000000" pitchFamily="2" charset="0"/>
                        </a:rPr>
                        <a:t>272</a:t>
                      </a:r>
                    </a:p>
                  </a:txBody>
                  <a:tcPr marL="7951" marR="7951" marT="7951"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FFFF"/>
                    </a:solidFill>
                  </a:tcPr>
                </a:tc>
                <a:tc>
                  <a:txBody>
                    <a:bodyPr/>
                    <a:lstStyle/>
                    <a:p>
                      <a:pPr lvl="0" algn="ctr" fontAlgn="b"/>
                      <a:r>
                        <a:rPr lang="en-GB" sz="1200" b="0" i="0" u="none" strike="noStrike">
                          <a:solidFill>
                            <a:srgbClr val="000000"/>
                          </a:solidFill>
                          <a:effectLst/>
                          <a:latin typeface="Work Sans" panose="00000500000000000000" pitchFamily="2" charset="0"/>
                        </a:rPr>
                        <a:t>0.2566</a:t>
                      </a:r>
                    </a:p>
                  </a:txBody>
                  <a:tcPr marL="7951" marR="7951" marT="7951"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FFFF"/>
                    </a:solidFill>
                  </a:tcPr>
                </a:tc>
                <a:tc>
                  <a:txBody>
                    <a:bodyPr/>
                    <a:lstStyle/>
                    <a:p>
                      <a:pPr lvl="0" algn="ctr" fontAlgn="b"/>
                      <a:r>
                        <a:rPr lang="en-GB" sz="1200" b="0" i="0" u="none" strike="noStrike" dirty="0">
                          <a:solidFill>
                            <a:srgbClr val="000000"/>
                          </a:solidFill>
                          <a:effectLst/>
                          <a:latin typeface="Work Sans" panose="00000500000000000000" pitchFamily="2" charset="0"/>
                        </a:rPr>
                        <a:t>-0.8243</a:t>
                      </a:r>
                    </a:p>
                  </a:txBody>
                  <a:tcPr marL="7951" marR="7951" marT="7951"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FFFF"/>
                    </a:solidFill>
                  </a:tcPr>
                </a:tc>
                <a:tc>
                  <a:txBody>
                    <a:bodyPr/>
                    <a:lstStyle/>
                    <a:p>
                      <a:pPr lvl="0" algn="ctr" fontAlgn="b"/>
                      <a:r>
                        <a:rPr lang="en-GB" sz="1200" b="0" i="0" u="none" strike="noStrike" dirty="0">
                          <a:solidFill>
                            <a:srgbClr val="000000"/>
                          </a:solidFill>
                          <a:effectLst/>
                          <a:latin typeface="Work Sans" panose="00000500000000000000" pitchFamily="2" charset="0"/>
                        </a:rPr>
                        <a:t>0.2723</a:t>
                      </a:r>
                    </a:p>
                  </a:txBody>
                  <a:tcPr marL="7951" marR="7951" marT="7951"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FFFF"/>
                    </a:solidFill>
                  </a:tcPr>
                </a:tc>
                <a:extLst>
                  <a:ext uri="{0D108BD9-81ED-4DB2-BD59-A6C34878D82A}">
                    <a16:rowId xmlns:a16="http://schemas.microsoft.com/office/drawing/2014/main" val="2885208107"/>
                  </a:ext>
                </a:extLst>
              </a:tr>
              <a:tr h="216000">
                <a:tc>
                  <a:txBody>
                    <a:bodyPr/>
                    <a:lstStyle/>
                    <a:p>
                      <a:pPr lvl="0" algn="ctr" fontAlgn="b"/>
                      <a:r>
                        <a:rPr lang="en-GB" sz="1200" b="0" i="0" u="none" strike="noStrike">
                          <a:solidFill>
                            <a:srgbClr val="000000"/>
                          </a:solidFill>
                          <a:effectLst/>
                          <a:latin typeface="Work Sans" panose="00000500000000000000" pitchFamily="2" charset="0"/>
                        </a:rPr>
                        <a:t>482</a:t>
                      </a:r>
                    </a:p>
                  </a:txBody>
                  <a:tcPr marL="7951" marR="7951" marT="7951"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FFFF"/>
                    </a:solidFill>
                  </a:tcPr>
                </a:tc>
                <a:tc>
                  <a:txBody>
                    <a:bodyPr/>
                    <a:lstStyle/>
                    <a:p>
                      <a:pPr lvl="0" algn="ctr" fontAlgn="b"/>
                      <a:r>
                        <a:rPr lang="en-GB" sz="1200" b="0" i="0" u="none" strike="noStrike">
                          <a:solidFill>
                            <a:srgbClr val="000000"/>
                          </a:solidFill>
                          <a:effectLst/>
                          <a:latin typeface="Work Sans" panose="00000500000000000000" pitchFamily="2" charset="0"/>
                        </a:rPr>
                        <a:t>0.4714</a:t>
                      </a:r>
                    </a:p>
                  </a:txBody>
                  <a:tcPr marL="7951" marR="7951" marT="7951"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FFFF"/>
                    </a:solidFill>
                  </a:tcPr>
                </a:tc>
                <a:tc>
                  <a:txBody>
                    <a:bodyPr/>
                    <a:lstStyle/>
                    <a:p>
                      <a:pPr lvl="0" algn="ctr" fontAlgn="b"/>
                      <a:r>
                        <a:rPr lang="en-GB" sz="1200" b="0" i="0" u="none" strike="noStrike" dirty="0">
                          <a:solidFill>
                            <a:srgbClr val="000000"/>
                          </a:solidFill>
                          <a:effectLst/>
                          <a:latin typeface="Work Sans" panose="00000500000000000000" pitchFamily="2" charset="0"/>
                        </a:rPr>
                        <a:t>-0.0475</a:t>
                      </a:r>
                    </a:p>
                  </a:txBody>
                  <a:tcPr marL="7951" marR="7951" marT="7951"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FFFF"/>
                    </a:solidFill>
                  </a:tcPr>
                </a:tc>
                <a:tc>
                  <a:txBody>
                    <a:bodyPr/>
                    <a:lstStyle/>
                    <a:p>
                      <a:pPr lvl="0" algn="ctr" fontAlgn="b"/>
                      <a:r>
                        <a:rPr lang="en-GB" sz="1200" b="0" i="0" u="none" strike="noStrike" dirty="0">
                          <a:solidFill>
                            <a:srgbClr val="000000"/>
                          </a:solidFill>
                          <a:effectLst/>
                          <a:latin typeface="Work Sans" panose="00000500000000000000" pitchFamily="2" charset="0"/>
                        </a:rPr>
                        <a:t>0.4825</a:t>
                      </a:r>
                    </a:p>
                  </a:txBody>
                  <a:tcPr marL="7951" marR="7951" marT="7951"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FFFF"/>
                    </a:solidFill>
                  </a:tcPr>
                </a:tc>
                <a:extLst>
                  <a:ext uri="{0D108BD9-81ED-4DB2-BD59-A6C34878D82A}">
                    <a16:rowId xmlns:a16="http://schemas.microsoft.com/office/drawing/2014/main" val="1978219881"/>
                  </a:ext>
                </a:extLst>
              </a:tr>
              <a:tr h="216000">
                <a:tc>
                  <a:txBody>
                    <a:bodyPr/>
                    <a:lstStyle/>
                    <a:p>
                      <a:pPr lvl="0" algn="ctr" fontAlgn="b"/>
                      <a:r>
                        <a:rPr lang="en-GB" sz="1200" b="0" i="0" u="none" strike="noStrike">
                          <a:solidFill>
                            <a:srgbClr val="000000"/>
                          </a:solidFill>
                          <a:effectLst/>
                          <a:latin typeface="Work Sans" panose="00000500000000000000" pitchFamily="2" charset="0"/>
                        </a:rPr>
                        <a:t>984</a:t>
                      </a:r>
                    </a:p>
                  </a:txBody>
                  <a:tcPr marL="7951" marR="7951" marT="7951"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FFFF"/>
                    </a:solidFill>
                  </a:tcPr>
                </a:tc>
                <a:tc>
                  <a:txBody>
                    <a:bodyPr/>
                    <a:lstStyle/>
                    <a:p>
                      <a:pPr lvl="0" algn="ctr" fontAlgn="b"/>
                      <a:r>
                        <a:rPr lang="en-GB" sz="1200" b="0" i="0" u="none" strike="noStrike">
                          <a:solidFill>
                            <a:srgbClr val="000000"/>
                          </a:solidFill>
                          <a:effectLst/>
                          <a:latin typeface="Work Sans" panose="00000500000000000000" pitchFamily="2" charset="0"/>
                        </a:rPr>
                        <a:t>0.9847</a:t>
                      </a:r>
                    </a:p>
                  </a:txBody>
                  <a:tcPr marL="7951" marR="7951" marT="7951"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FFFF"/>
                    </a:solidFill>
                  </a:tcPr>
                </a:tc>
                <a:tc>
                  <a:txBody>
                    <a:bodyPr/>
                    <a:lstStyle/>
                    <a:p>
                      <a:pPr lvl="0" algn="ctr" fontAlgn="b"/>
                      <a:r>
                        <a:rPr lang="en-GB" sz="1200" b="0" i="0" u="none" strike="noStrike">
                          <a:solidFill>
                            <a:srgbClr val="000000"/>
                          </a:solidFill>
                          <a:effectLst/>
                          <a:latin typeface="Work Sans" panose="00000500000000000000" pitchFamily="2" charset="0"/>
                        </a:rPr>
                        <a:t>1.8092</a:t>
                      </a:r>
                    </a:p>
                  </a:txBody>
                  <a:tcPr marL="7951" marR="7951" marT="7951"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FFFF"/>
                    </a:solidFill>
                  </a:tcPr>
                </a:tc>
                <a:tc>
                  <a:txBody>
                    <a:bodyPr/>
                    <a:lstStyle/>
                    <a:p>
                      <a:pPr lvl="0" algn="ctr" fontAlgn="b"/>
                      <a:r>
                        <a:rPr lang="en-GB" sz="1200" b="0" i="0" u="none" strike="noStrike" dirty="0">
                          <a:solidFill>
                            <a:srgbClr val="000000"/>
                          </a:solidFill>
                          <a:effectLst/>
                          <a:latin typeface="Work Sans" panose="00000500000000000000" pitchFamily="2" charset="0"/>
                        </a:rPr>
                        <a:t>0.9850</a:t>
                      </a:r>
                    </a:p>
                  </a:txBody>
                  <a:tcPr marL="7951" marR="7951" marT="7951"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FFFF"/>
                    </a:solidFill>
                  </a:tcPr>
                </a:tc>
                <a:extLst>
                  <a:ext uri="{0D108BD9-81ED-4DB2-BD59-A6C34878D82A}">
                    <a16:rowId xmlns:a16="http://schemas.microsoft.com/office/drawing/2014/main" val="755378920"/>
                  </a:ext>
                </a:extLst>
              </a:tr>
            </a:tbl>
          </a:graphicData>
        </a:graphic>
      </p:graphicFrame>
      <p:graphicFrame>
        <p:nvGraphicFramePr>
          <p:cNvPr id="9" name="Table 8">
            <a:extLst>
              <a:ext uri="{FF2B5EF4-FFF2-40B4-BE49-F238E27FC236}">
                <a16:creationId xmlns:a16="http://schemas.microsoft.com/office/drawing/2014/main" id="{CF34676B-7543-44BE-BB84-EBCECAA5D3A4}"/>
              </a:ext>
            </a:extLst>
          </p:cNvPr>
          <p:cNvGraphicFramePr>
            <a:graphicFrameLocks noGrp="1"/>
          </p:cNvGraphicFramePr>
          <p:nvPr/>
        </p:nvGraphicFramePr>
        <p:xfrm>
          <a:off x="7353738" y="3606928"/>
          <a:ext cx="1600200" cy="1995538"/>
        </p:xfrm>
        <a:graphic>
          <a:graphicData uri="http://schemas.openxmlformats.org/drawingml/2006/table">
            <a:tbl>
              <a:tblPr/>
              <a:tblGrid>
                <a:gridCol w="800100">
                  <a:extLst>
                    <a:ext uri="{9D8B030D-6E8A-4147-A177-3AD203B41FA5}">
                      <a16:colId xmlns:a16="http://schemas.microsoft.com/office/drawing/2014/main" val="3270446532"/>
                    </a:ext>
                  </a:extLst>
                </a:gridCol>
                <a:gridCol w="800100">
                  <a:extLst>
                    <a:ext uri="{9D8B030D-6E8A-4147-A177-3AD203B41FA5}">
                      <a16:colId xmlns:a16="http://schemas.microsoft.com/office/drawing/2014/main" val="3276326567"/>
                    </a:ext>
                  </a:extLst>
                </a:gridCol>
              </a:tblGrid>
              <a:tr h="267538">
                <a:tc gridSpan="2">
                  <a:txBody>
                    <a:bodyPr/>
                    <a:lstStyle/>
                    <a:p>
                      <a:pPr algn="ctr" fontAlgn="b"/>
                      <a:r>
                        <a:rPr lang="en-GB" sz="1200" b="1" i="0" u="none" strike="noStrike" dirty="0">
                          <a:solidFill>
                            <a:srgbClr val="FFFFFF"/>
                          </a:solidFill>
                          <a:effectLst/>
                          <a:latin typeface="Work Sans SemiBold" panose="00000700000000000000" pitchFamily="2" charset="0"/>
                        </a:rPr>
                        <a:t>VAR SUMMARY</a:t>
                      </a:r>
                    </a:p>
                  </a:txBody>
                  <a:tcPr marL="7951" marR="7951" marT="7951"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lumMod val="75000"/>
                      </a:schemeClr>
                    </a:solidFill>
                  </a:tcPr>
                </a:tc>
                <a:tc hMerge="1">
                  <a:txBody>
                    <a:bodyPr/>
                    <a:lstStyle/>
                    <a:p>
                      <a:pPr algn="ctr" fontAlgn="b"/>
                      <a:endParaRPr lang="en-GB" sz="1200" b="1" i="0" u="none" strike="noStrike" dirty="0">
                        <a:solidFill>
                          <a:srgbClr val="FFFFFF"/>
                        </a:solidFill>
                        <a:effectLst/>
                        <a:latin typeface="Work Sans" panose="00000500000000000000" pitchFamily="2" charset="0"/>
                      </a:endParaRPr>
                    </a:p>
                  </a:txBody>
                  <a:tcPr marL="7951" marR="7951" marT="7951" marB="0" anchor="ctr">
                    <a:lnL>
                      <a:noFill/>
                    </a:lnL>
                    <a:lnR>
                      <a:noFill/>
                    </a:lnR>
                    <a:lnT>
                      <a:noFill/>
                    </a:lnT>
                    <a:lnB>
                      <a:noFill/>
                    </a:lnB>
                    <a:solidFill>
                      <a:srgbClr val="0070C0"/>
                    </a:solidFill>
                  </a:tcPr>
                </a:tc>
                <a:extLst>
                  <a:ext uri="{0D108BD9-81ED-4DB2-BD59-A6C34878D82A}">
                    <a16:rowId xmlns:a16="http://schemas.microsoft.com/office/drawing/2014/main" val="1430433652"/>
                  </a:ext>
                </a:extLst>
              </a:tr>
              <a:tr h="216000">
                <a:tc>
                  <a:txBody>
                    <a:bodyPr/>
                    <a:lstStyle/>
                    <a:p>
                      <a:pPr algn="ctr" fontAlgn="b"/>
                      <a:r>
                        <a:rPr lang="en-GB" sz="1200" b="0" i="0" u="none" strike="noStrike" dirty="0">
                          <a:solidFill>
                            <a:srgbClr val="000000"/>
                          </a:solidFill>
                          <a:effectLst/>
                          <a:latin typeface="Work Sans" panose="00000500000000000000" pitchFamily="2" charset="0"/>
                        </a:rPr>
                        <a:t>count</a:t>
                      </a:r>
                    </a:p>
                  </a:txBody>
                  <a:tcPr marL="7951" marR="7951" marT="7951"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lumMod val="40000"/>
                        <a:lumOff val="60000"/>
                      </a:schemeClr>
                    </a:solidFill>
                  </a:tcPr>
                </a:tc>
                <a:tc>
                  <a:txBody>
                    <a:bodyPr/>
                    <a:lstStyle/>
                    <a:p>
                      <a:pPr algn="ctr" fontAlgn="b"/>
                      <a:r>
                        <a:rPr lang="en-GB" sz="1200" b="0" i="0" u="none" strike="noStrike" dirty="0">
                          <a:solidFill>
                            <a:srgbClr val="000000"/>
                          </a:solidFill>
                          <a:effectLst/>
                          <a:latin typeface="Work Sans" panose="00000500000000000000" pitchFamily="2" charset="0"/>
                        </a:rPr>
                        <a:t>1018</a:t>
                      </a:r>
                    </a:p>
                  </a:txBody>
                  <a:tcPr marL="7951" marR="7951" marT="7951"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FFFF"/>
                    </a:solidFill>
                  </a:tcPr>
                </a:tc>
                <a:extLst>
                  <a:ext uri="{0D108BD9-81ED-4DB2-BD59-A6C34878D82A}">
                    <a16:rowId xmlns:a16="http://schemas.microsoft.com/office/drawing/2014/main" val="1689926001"/>
                  </a:ext>
                </a:extLst>
              </a:tr>
              <a:tr h="216000">
                <a:tc>
                  <a:txBody>
                    <a:bodyPr/>
                    <a:lstStyle/>
                    <a:p>
                      <a:pPr algn="ctr" fontAlgn="b"/>
                      <a:r>
                        <a:rPr lang="en-GB" sz="1200" b="0" i="0" u="none" strike="noStrike" dirty="0">
                          <a:solidFill>
                            <a:srgbClr val="000000"/>
                          </a:solidFill>
                          <a:effectLst/>
                          <a:latin typeface="Work Sans" panose="00000500000000000000" pitchFamily="2" charset="0"/>
                        </a:rPr>
                        <a:t>mean</a:t>
                      </a:r>
                    </a:p>
                  </a:txBody>
                  <a:tcPr marL="7951" marR="7951" marT="7951"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lumMod val="40000"/>
                        <a:lumOff val="60000"/>
                      </a:schemeClr>
                    </a:solidFill>
                  </a:tcPr>
                </a:tc>
                <a:tc>
                  <a:txBody>
                    <a:bodyPr/>
                    <a:lstStyle/>
                    <a:p>
                      <a:pPr algn="ctr" fontAlgn="b"/>
                      <a:r>
                        <a:rPr lang="en-GB" sz="1200" b="0" i="0" u="none" strike="noStrike" dirty="0">
                          <a:solidFill>
                            <a:srgbClr val="000000"/>
                          </a:solidFill>
                          <a:effectLst/>
                          <a:latin typeface="Work Sans" panose="00000500000000000000" pitchFamily="2" charset="0"/>
                        </a:rPr>
                        <a:t>494.8</a:t>
                      </a:r>
                    </a:p>
                  </a:txBody>
                  <a:tcPr marL="7951" marR="7951" marT="7951"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FFFF"/>
                    </a:solidFill>
                  </a:tcPr>
                </a:tc>
                <a:extLst>
                  <a:ext uri="{0D108BD9-81ED-4DB2-BD59-A6C34878D82A}">
                    <a16:rowId xmlns:a16="http://schemas.microsoft.com/office/drawing/2014/main" val="1891167472"/>
                  </a:ext>
                </a:extLst>
              </a:tr>
              <a:tr h="216000">
                <a:tc>
                  <a:txBody>
                    <a:bodyPr/>
                    <a:lstStyle/>
                    <a:p>
                      <a:pPr algn="ctr" fontAlgn="b"/>
                      <a:r>
                        <a:rPr lang="en-GB" sz="1200" b="0" i="0" u="none" strike="noStrike" dirty="0" err="1">
                          <a:solidFill>
                            <a:srgbClr val="000000"/>
                          </a:solidFill>
                          <a:effectLst/>
                          <a:latin typeface="Work Sans" panose="00000500000000000000" pitchFamily="2" charset="0"/>
                        </a:rPr>
                        <a:t>std</a:t>
                      </a:r>
                      <a:endParaRPr lang="en-GB" sz="1200" b="0" i="0" u="none" strike="noStrike" dirty="0">
                        <a:solidFill>
                          <a:srgbClr val="000000"/>
                        </a:solidFill>
                        <a:effectLst/>
                        <a:latin typeface="Work Sans" panose="00000500000000000000" pitchFamily="2" charset="0"/>
                      </a:endParaRPr>
                    </a:p>
                  </a:txBody>
                  <a:tcPr marL="7951" marR="7951" marT="7951"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lumMod val="40000"/>
                        <a:lumOff val="60000"/>
                      </a:schemeClr>
                    </a:solidFill>
                  </a:tcPr>
                </a:tc>
                <a:tc>
                  <a:txBody>
                    <a:bodyPr/>
                    <a:lstStyle/>
                    <a:p>
                      <a:pPr algn="ctr" fontAlgn="b"/>
                      <a:r>
                        <a:rPr lang="en-GB" sz="1200" b="0" i="0" u="none" strike="noStrike" dirty="0">
                          <a:solidFill>
                            <a:srgbClr val="000000"/>
                          </a:solidFill>
                          <a:effectLst/>
                          <a:latin typeface="Work Sans" panose="00000500000000000000" pitchFamily="2" charset="0"/>
                        </a:rPr>
                        <a:t>271.7</a:t>
                      </a:r>
                    </a:p>
                  </a:txBody>
                  <a:tcPr marL="7951" marR="7951" marT="7951"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FFFF"/>
                    </a:solidFill>
                  </a:tcPr>
                </a:tc>
                <a:extLst>
                  <a:ext uri="{0D108BD9-81ED-4DB2-BD59-A6C34878D82A}">
                    <a16:rowId xmlns:a16="http://schemas.microsoft.com/office/drawing/2014/main" val="3740439832"/>
                  </a:ext>
                </a:extLst>
              </a:tr>
              <a:tr h="216000">
                <a:tc>
                  <a:txBody>
                    <a:bodyPr/>
                    <a:lstStyle/>
                    <a:p>
                      <a:pPr algn="ctr" fontAlgn="b"/>
                      <a:r>
                        <a:rPr lang="en-GB" sz="1200" b="0" i="0" u="none" strike="noStrike" dirty="0">
                          <a:solidFill>
                            <a:srgbClr val="000000"/>
                          </a:solidFill>
                          <a:effectLst/>
                          <a:latin typeface="Work Sans" panose="00000500000000000000" pitchFamily="2" charset="0"/>
                        </a:rPr>
                        <a:t>min</a:t>
                      </a:r>
                    </a:p>
                  </a:txBody>
                  <a:tcPr marL="7951" marR="7951" marT="7951"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lumMod val="40000"/>
                        <a:lumOff val="60000"/>
                      </a:schemeClr>
                    </a:solidFill>
                  </a:tcPr>
                </a:tc>
                <a:tc>
                  <a:txBody>
                    <a:bodyPr/>
                    <a:lstStyle/>
                    <a:p>
                      <a:pPr algn="ctr" fontAlgn="b"/>
                      <a:r>
                        <a:rPr lang="en-GB" sz="1200" b="0" i="0" u="none" strike="noStrike" dirty="0">
                          <a:solidFill>
                            <a:srgbClr val="000000"/>
                          </a:solidFill>
                          <a:effectLst/>
                          <a:latin typeface="Work Sans" panose="00000500000000000000" pitchFamily="2" charset="0"/>
                        </a:rPr>
                        <a:t>21.3</a:t>
                      </a:r>
                    </a:p>
                  </a:txBody>
                  <a:tcPr marL="7951" marR="7951" marT="7951"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FFFF"/>
                    </a:solidFill>
                  </a:tcPr>
                </a:tc>
                <a:extLst>
                  <a:ext uri="{0D108BD9-81ED-4DB2-BD59-A6C34878D82A}">
                    <a16:rowId xmlns:a16="http://schemas.microsoft.com/office/drawing/2014/main" val="3715403452"/>
                  </a:ext>
                </a:extLst>
              </a:tr>
              <a:tr h="216000">
                <a:tc>
                  <a:txBody>
                    <a:bodyPr/>
                    <a:lstStyle/>
                    <a:p>
                      <a:pPr algn="ctr" fontAlgn="b"/>
                      <a:r>
                        <a:rPr lang="en-GB" sz="1200" b="0" i="0" u="none" strike="noStrike" dirty="0">
                          <a:solidFill>
                            <a:srgbClr val="000000"/>
                          </a:solidFill>
                          <a:effectLst/>
                          <a:latin typeface="Work Sans" panose="00000500000000000000" pitchFamily="2" charset="0"/>
                        </a:rPr>
                        <a:t>Q1</a:t>
                      </a:r>
                    </a:p>
                  </a:txBody>
                  <a:tcPr marL="7951" marR="7951" marT="7951"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lumMod val="40000"/>
                        <a:lumOff val="60000"/>
                      </a:schemeClr>
                    </a:solidFill>
                  </a:tcPr>
                </a:tc>
                <a:tc>
                  <a:txBody>
                    <a:bodyPr/>
                    <a:lstStyle/>
                    <a:p>
                      <a:pPr algn="ctr" fontAlgn="b"/>
                      <a:r>
                        <a:rPr lang="en-GB" sz="1200" b="0" i="0" u="none" strike="noStrike" dirty="0">
                          <a:solidFill>
                            <a:srgbClr val="000000"/>
                          </a:solidFill>
                          <a:effectLst/>
                          <a:latin typeface="Work Sans" panose="00000500000000000000" pitchFamily="2" charset="0"/>
                        </a:rPr>
                        <a:t>258.5</a:t>
                      </a:r>
                    </a:p>
                  </a:txBody>
                  <a:tcPr marL="7951" marR="7951" marT="7951"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FFFF"/>
                    </a:solidFill>
                  </a:tcPr>
                </a:tc>
                <a:extLst>
                  <a:ext uri="{0D108BD9-81ED-4DB2-BD59-A6C34878D82A}">
                    <a16:rowId xmlns:a16="http://schemas.microsoft.com/office/drawing/2014/main" val="1830234738"/>
                  </a:ext>
                </a:extLst>
              </a:tr>
              <a:tr h="216000">
                <a:tc>
                  <a:txBody>
                    <a:bodyPr/>
                    <a:lstStyle/>
                    <a:p>
                      <a:pPr algn="ctr" fontAlgn="b"/>
                      <a:r>
                        <a:rPr lang="en-GB" sz="1200" b="0" i="0" u="none" strike="noStrike" dirty="0">
                          <a:solidFill>
                            <a:srgbClr val="000000"/>
                          </a:solidFill>
                          <a:effectLst/>
                          <a:latin typeface="Work Sans" panose="00000500000000000000" pitchFamily="2" charset="0"/>
                        </a:rPr>
                        <a:t>Q2</a:t>
                      </a:r>
                    </a:p>
                  </a:txBody>
                  <a:tcPr marL="7951" marR="7951" marT="7951"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lumMod val="40000"/>
                        <a:lumOff val="60000"/>
                      </a:schemeClr>
                    </a:solidFill>
                  </a:tcPr>
                </a:tc>
                <a:tc>
                  <a:txBody>
                    <a:bodyPr/>
                    <a:lstStyle/>
                    <a:p>
                      <a:pPr algn="ctr" fontAlgn="b"/>
                      <a:r>
                        <a:rPr lang="en-GB" sz="1200" b="0" i="0" u="none" strike="noStrike" dirty="0">
                          <a:solidFill>
                            <a:srgbClr val="000000"/>
                          </a:solidFill>
                          <a:effectLst/>
                          <a:latin typeface="Work Sans" panose="00000500000000000000" pitchFamily="2" charset="0"/>
                        </a:rPr>
                        <a:t>521.5</a:t>
                      </a:r>
                    </a:p>
                  </a:txBody>
                  <a:tcPr marL="7951" marR="7951" marT="7951"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FFFF"/>
                    </a:solidFill>
                  </a:tcPr>
                </a:tc>
                <a:extLst>
                  <a:ext uri="{0D108BD9-81ED-4DB2-BD59-A6C34878D82A}">
                    <a16:rowId xmlns:a16="http://schemas.microsoft.com/office/drawing/2014/main" val="1023004919"/>
                  </a:ext>
                </a:extLst>
              </a:tr>
              <a:tr h="216000">
                <a:tc>
                  <a:txBody>
                    <a:bodyPr/>
                    <a:lstStyle/>
                    <a:p>
                      <a:pPr algn="ctr" fontAlgn="b"/>
                      <a:r>
                        <a:rPr lang="en-GB" sz="1200" b="0" i="0" u="none" strike="noStrike" dirty="0">
                          <a:solidFill>
                            <a:srgbClr val="000000"/>
                          </a:solidFill>
                          <a:effectLst/>
                          <a:latin typeface="Work Sans" panose="00000500000000000000" pitchFamily="2" charset="0"/>
                        </a:rPr>
                        <a:t>Q3</a:t>
                      </a:r>
                    </a:p>
                  </a:txBody>
                  <a:tcPr marL="7951" marR="7951" marT="7951"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lumMod val="40000"/>
                        <a:lumOff val="60000"/>
                      </a:schemeClr>
                    </a:solidFill>
                  </a:tcPr>
                </a:tc>
                <a:tc>
                  <a:txBody>
                    <a:bodyPr/>
                    <a:lstStyle/>
                    <a:p>
                      <a:pPr algn="ctr" fontAlgn="b"/>
                      <a:r>
                        <a:rPr lang="en-GB" sz="1200" b="0" i="0" u="none" strike="noStrike" dirty="0">
                          <a:solidFill>
                            <a:srgbClr val="000000"/>
                          </a:solidFill>
                          <a:effectLst/>
                          <a:latin typeface="Work Sans" panose="00000500000000000000" pitchFamily="2" charset="0"/>
                        </a:rPr>
                        <a:t>689.5</a:t>
                      </a:r>
                    </a:p>
                  </a:txBody>
                  <a:tcPr marL="7951" marR="7951" marT="7951"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FFFF"/>
                    </a:solidFill>
                  </a:tcPr>
                </a:tc>
                <a:extLst>
                  <a:ext uri="{0D108BD9-81ED-4DB2-BD59-A6C34878D82A}">
                    <a16:rowId xmlns:a16="http://schemas.microsoft.com/office/drawing/2014/main" val="1036281407"/>
                  </a:ext>
                </a:extLst>
              </a:tr>
              <a:tr h="216000">
                <a:tc>
                  <a:txBody>
                    <a:bodyPr/>
                    <a:lstStyle/>
                    <a:p>
                      <a:pPr algn="ctr" fontAlgn="b"/>
                      <a:r>
                        <a:rPr lang="en-GB" sz="1200" b="0" i="0" u="none" strike="noStrike" dirty="0">
                          <a:solidFill>
                            <a:srgbClr val="000000"/>
                          </a:solidFill>
                          <a:effectLst/>
                          <a:latin typeface="Work Sans" panose="00000500000000000000" pitchFamily="2" charset="0"/>
                        </a:rPr>
                        <a:t>max</a:t>
                      </a:r>
                    </a:p>
                  </a:txBody>
                  <a:tcPr marL="7951" marR="7951" marT="7951"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lumMod val="40000"/>
                        <a:lumOff val="60000"/>
                      </a:schemeClr>
                    </a:solidFill>
                  </a:tcPr>
                </a:tc>
                <a:tc>
                  <a:txBody>
                    <a:bodyPr/>
                    <a:lstStyle/>
                    <a:p>
                      <a:pPr algn="ctr" fontAlgn="b"/>
                      <a:r>
                        <a:rPr lang="en-GB" sz="1200" b="0" i="0" u="none" strike="noStrike" dirty="0">
                          <a:solidFill>
                            <a:srgbClr val="000000"/>
                          </a:solidFill>
                          <a:effectLst/>
                          <a:latin typeface="Work Sans" panose="00000500000000000000" pitchFamily="2" charset="0"/>
                        </a:rPr>
                        <a:t>987.8</a:t>
                      </a:r>
                    </a:p>
                  </a:txBody>
                  <a:tcPr marL="7951" marR="7951" marT="7951"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FFFF"/>
                    </a:solidFill>
                  </a:tcPr>
                </a:tc>
                <a:extLst>
                  <a:ext uri="{0D108BD9-81ED-4DB2-BD59-A6C34878D82A}">
                    <a16:rowId xmlns:a16="http://schemas.microsoft.com/office/drawing/2014/main" val="2883572538"/>
                  </a:ext>
                </a:extLst>
              </a:tr>
            </a:tbl>
          </a:graphicData>
        </a:graphic>
      </p:graphicFrame>
      <p:cxnSp>
        <p:nvCxnSpPr>
          <p:cNvPr id="8" name="Straight Arrow Connector 7">
            <a:extLst>
              <a:ext uri="{FF2B5EF4-FFF2-40B4-BE49-F238E27FC236}">
                <a16:creationId xmlns:a16="http://schemas.microsoft.com/office/drawing/2014/main" id="{E1CA1AB7-80F9-49A4-833C-BF76FB10A585}"/>
              </a:ext>
            </a:extLst>
          </p:cNvPr>
          <p:cNvCxnSpPr>
            <a:cxnSpLocks/>
          </p:cNvCxnSpPr>
          <p:nvPr/>
        </p:nvCxnSpPr>
        <p:spPr>
          <a:xfrm flipH="1" flipV="1">
            <a:off x="4921860" y="3337299"/>
            <a:ext cx="208231" cy="269629"/>
          </a:xfrm>
          <a:prstGeom prst="straightConnector1">
            <a:avLst/>
          </a:prstGeom>
          <a:noFill/>
          <a:ln w="25400" cap="flat">
            <a:solidFill>
              <a:schemeClr val="accent3">
                <a:lumMod val="75000"/>
              </a:schemeClr>
            </a:solidFill>
            <a:prstDash val="solid"/>
            <a:round/>
            <a:tailEnd type="triangle"/>
          </a:ln>
          <a:effectLst/>
          <a:sp3d/>
        </p:spPr>
        <p:style>
          <a:lnRef idx="0">
            <a:scrgbClr r="0" g="0" b="0"/>
          </a:lnRef>
          <a:fillRef idx="0">
            <a:scrgbClr r="0" g="0" b="0"/>
          </a:fillRef>
          <a:effectRef idx="0">
            <a:scrgbClr r="0" g="0" b="0"/>
          </a:effectRef>
          <a:fontRef idx="none"/>
        </p:style>
      </p:cxnSp>
      <p:cxnSp>
        <p:nvCxnSpPr>
          <p:cNvPr id="17" name="Straight Arrow Connector 16">
            <a:extLst>
              <a:ext uri="{FF2B5EF4-FFF2-40B4-BE49-F238E27FC236}">
                <a16:creationId xmlns:a16="http://schemas.microsoft.com/office/drawing/2014/main" id="{953ACD5B-4CAB-4E78-AECE-9D17445727E2}"/>
              </a:ext>
            </a:extLst>
          </p:cNvPr>
          <p:cNvCxnSpPr>
            <a:cxnSpLocks/>
          </p:cNvCxnSpPr>
          <p:nvPr/>
        </p:nvCxnSpPr>
        <p:spPr>
          <a:xfrm flipV="1">
            <a:off x="5908688" y="3174958"/>
            <a:ext cx="407405" cy="431970"/>
          </a:xfrm>
          <a:prstGeom prst="straightConnector1">
            <a:avLst/>
          </a:prstGeom>
          <a:noFill/>
          <a:ln w="25400" cap="flat">
            <a:solidFill>
              <a:schemeClr val="accent3">
                <a:lumMod val="75000"/>
              </a:schemeClr>
            </a:solidFill>
            <a:prstDash val="solid"/>
            <a:round/>
            <a:tailEnd type="triangle"/>
          </a:ln>
          <a:effectLst/>
          <a:sp3d/>
        </p:spPr>
        <p:style>
          <a:lnRef idx="0">
            <a:scrgbClr r="0" g="0" b="0"/>
          </a:lnRef>
          <a:fillRef idx="0">
            <a:scrgbClr r="0" g="0" b="0"/>
          </a:fillRef>
          <a:effectRef idx="0">
            <a:scrgbClr r="0" g="0" b="0"/>
          </a:effectRef>
          <a:fontRef idx="none"/>
        </p:style>
      </p:cxnSp>
      <p:cxnSp>
        <p:nvCxnSpPr>
          <p:cNvPr id="23" name="Straight Arrow Connector 22">
            <a:extLst>
              <a:ext uri="{FF2B5EF4-FFF2-40B4-BE49-F238E27FC236}">
                <a16:creationId xmlns:a16="http://schemas.microsoft.com/office/drawing/2014/main" id="{FAC81D06-1DE9-4A66-8D6E-4EDF9FE0FC32}"/>
              </a:ext>
            </a:extLst>
          </p:cNvPr>
          <p:cNvCxnSpPr>
            <a:cxnSpLocks/>
          </p:cNvCxnSpPr>
          <p:nvPr/>
        </p:nvCxnSpPr>
        <p:spPr>
          <a:xfrm flipV="1">
            <a:off x="6732553" y="3119169"/>
            <a:ext cx="1330859" cy="507841"/>
          </a:xfrm>
          <a:prstGeom prst="straightConnector1">
            <a:avLst/>
          </a:prstGeom>
          <a:noFill/>
          <a:ln w="25400" cap="flat">
            <a:solidFill>
              <a:schemeClr val="accent3">
                <a:lumMod val="75000"/>
              </a:schemeClr>
            </a:solidFill>
            <a:prstDash val="solid"/>
            <a:round/>
            <a:tailEnd type="triangle"/>
          </a:ln>
          <a:effectLst/>
          <a:sp3d/>
        </p:spPr>
        <p:style>
          <a:lnRef idx="0">
            <a:scrgbClr r="0" g="0" b="0"/>
          </a:lnRef>
          <a:fillRef idx="0">
            <a:scrgbClr r="0" g="0" b="0"/>
          </a:fillRef>
          <a:effectRef idx="0">
            <a:scrgbClr r="0" g="0" b="0"/>
          </a:effectRef>
          <a:fontRef idx="none"/>
        </p:style>
      </p:cxnSp>
      <p:sp>
        <p:nvSpPr>
          <p:cNvPr id="16" name="TextBox 15">
            <a:extLst>
              <a:ext uri="{FF2B5EF4-FFF2-40B4-BE49-F238E27FC236}">
                <a16:creationId xmlns:a16="http://schemas.microsoft.com/office/drawing/2014/main" id="{39EAC4B5-AEEB-423B-8247-F107A6CE5194}"/>
              </a:ext>
            </a:extLst>
          </p:cNvPr>
          <p:cNvSpPr txBox="1"/>
          <p:nvPr/>
        </p:nvSpPr>
        <p:spPr>
          <a:xfrm>
            <a:off x="11905707" y="6581005"/>
            <a:ext cx="286293"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fld id="{DA9FDCF8-0FD7-4BF7-8A5A-5D524BF6B1E5}" type="slidenum">
              <a:rPr kumimoji="0" lang="en-US" sz="1200" b="0" i="0" u="none" strike="noStrike" kern="0" cap="none" spc="0" normalizeH="0" baseline="0" noProof="0" smtClean="0">
                <a:ln>
                  <a:noFill/>
                </a:ln>
                <a:solidFill>
                  <a:srgbClr val="000000"/>
                </a:solidFill>
                <a:effectLst/>
                <a:uLnTx/>
                <a:uFillTx/>
                <a:latin typeface="Work Sans" panose="00000500000000000000" pitchFamily="2" charset="0"/>
                <a:ea typeface="+mj-ea"/>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8</a:t>
            </a:fld>
            <a:endParaRPr kumimoji="0" lang="en-US" sz="1200" b="0" i="0" u="none" strike="noStrike" kern="0" cap="none" spc="0" normalizeH="0" baseline="0" noProof="0" dirty="0">
              <a:ln>
                <a:noFill/>
              </a:ln>
              <a:solidFill>
                <a:srgbClr val="000000"/>
              </a:solidFill>
              <a:effectLst/>
              <a:uLnTx/>
              <a:uFillTx/>
              <a:latin typeface="Work Sans" panose="00000500000000000000" pitchFamily="2" charset="0"/>
              <a:ea typeface="+mj-ea"/>
              <a:cs typeface="Calibri"/>
              <a:sym typeface="Calibri"/>
            </a:endParaRPr>
          </a:p>
        </p:txBody>
      </p:sp>
    </p:spTree>
    <p:extLst>
      <p:ext uri="{BB962C8B-B14F-4D97-AF65-F5344CB8AC3E}">
        <p14:creationId xmlns:p14="http://schemas.microsoft.com/office/powerpoint/2010/main" val="3491451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9804400" y="800100"/>
            <a:ext cx="92394"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dirty="0">
              <a:ln>
                <a:noFill/>
              </a:ln>
              <a:solidFill>
                <a:srgbClr val="000000"/>
              </a:solidFill>
              <a:effectLst/>
              <a:uFillTx/>
              <a:latin typeface="Work Sans" panose="00000500000000000000" pitchFamily="2" charset="0"/>
              <a:sym typeface="Calibri"/>
            </a:endParaRPr>
          </a:p>
        </p:txBody>
      </p:sp>
      <p:sp>
        <p:nvSpPr>
          <p:cNvPr id="5" name="Title 4">
            <a:extLst>
              <a:ext uri="{FF2B5EF4-FFF2-40B4-BE49-F238E27FC236}">
                <a16:creationId xmlns:a16="http://schemas.microsoft.com/office/drawing/2014/main" id="{B06666DA-D24F-4E90-BCD2-C779A5831FC1}"/>
              </a:ext>
            </a:extLst>
          </p:cNvPr>
          <p:cNvSpPr>
            <a:spLocks noGrp="1"/>
          </p:cNvSpPr>
          <p:nvPr>
            <p:ph type="title"/>
          </p:nvPr>
        </p:nvSpPr>
        <p:spPr/>
        <p:txBody>
          <a:bodyPr/>
          <a:lstStyle/>
          <a:p>
            <a:pPr>
              <a:lnSpc>
                <a:spcPct val="100000"/>
              </a:lnSpc>
            </a:pPr>
            <a:r>
              <a:rPr lang="en-AU" dirty="0"/>
              <a:t>Aggregation and Disaggregation of KPIs</a:t>
            </a:r>
            <a:endParaRPr lang="en-GB" dirty="0"/>
          </a:p>
        </p:txBody>
      </p:sp>
      <p:sp>
        <p:nvSpPr>
          <p:cNvPr id="6" name="Text Placeholder 5">
            <a:extLst>
              <a:ext uri="{FF2B5EF4-FFF2-40B4-BE49-F238E27FC236}">
                <a16:creationId xmlns:a16="http://schemas.microsoft.com/office/drawing/2014/main" id="{13FBC524-48AF-4114-8B5B-7F5CE45449B0}"/>
              </a:ext>
            </a:extLst>
          </p:cNvPr>
          <p:cNvSpPr>
            <a:spLocks noGrp="1"/>
          </p:cNvSpPr>
          <p:nvPr>
            <p:ph type="body" sz="quarter" idx="36"/>
          </p:nvPr>
        </p:nvSpPr>
        <p:spPr/>
        <p:txBody>
          <a:bodyPr/>
          <a:lstStyle/>
          <a:p>
            <a:pPr lvl="0">
              <a:lnSpc>
                <a:spcPct val="150000"/>
              </a:lnSpc>
              <a:defRPr/>
            </a:pPr>
            <a:r>
              <a:rPr lang="en-GB" dirty="0">
                <a:ea typeface="Work Sans" charset="0"/>
                <a:cs typeface="Work Sans" charset="0"/>
              </a:rPr>
              <a:t>Make the data consistent on all dimensions:</a:t>
            </a:r>
          </a:p>
          <a:p>
            <a:pPr marL="496888" lvl="0" indent="-223838">
              <a:lnSpc>
                <a:spcPct val="150000"/>
              </a:lnSpc>
              <a:buFont typeface="Arial" charset="0"/>
              <a:buChar char="•"/>
              <a:defRPr/>
            </a:pPr>
            <a:r>
              <a:rPr lang="en-GB" dirty="0">
                <a:ea typeface="Work Sans" charset="0"/>
                <a:cs typeface="Work Sans" charset="0"/>
              </a:rPr>
              <a:t>Time intervals (month, weeks, days, hours, etc.)</a:t>
            </a:r>
          </a:p>
          <a:p>
            <a:pPr marL="496888" indent="-223838">
              <a:lnSpc>
                <a:spcPct val="150000"/>
              </a:lnSpc>
              <a:buFont typeface="Arial" charset="0"/>
              <a:buChar char="•"/>
              <a:defRPr/>
            </a:pPr>
            <a:r>
              <a:rPr lang="en-GB" dirty="0">
                <a:ea typeface="Work Sans" charset="0"/>
                <a:cs typeface="Work Sans" charset="0"/>
              </a:rPr>
              <a:t>Geographical reference (city, region, county, etc.)</a:t>
            </a:r>
          </a:p>
          <a:p>
            <a:pPr marL="496888" lvl="0" indent="-223838">
              <a:lnSpc>
                <a:spcPct val="150000"/>
              </a:lnSpc>
              <a:buFont typeface="Arial" charset="0"/>
              <a:buChar char="•"/>
              <a:defRPr/>
            </a:pPr>
            <a:r>
              <a:rPr lang="en-GB" dirty="0">
                <a:ea typeface="Work Sans" charset="0"/>
                <a:cs typeface="Work Sans" charset="0"/>
              </a:rPr>
              <a:t>Referred period (quarter, half, year, etc.)</a:t>
            </a:r>
          </a:p>
          <a:p>
            <a:endParaRPr lang="it-IT" dirty="0"/>
          </a:p>
        </p:txBody>
      </p:sp>
      <p:sp>
        <p:nvSpPr>
          <p:cNvPr id="10" name="Text Placeholder 9">
            <a:extLst>
              <a:ext uri="{FF2B5EF4-FFF2-40B4-BE49-F238E27FC236}">
                <a16:creationId xmlns:a16="http://schemas.microsoft.com/office/drawing/2014/main" id="{A83DBAF2-2AD9-4610-A02C-ED6F0224BE36}"/>
              </a:ext>
            </a:extLst>
          </p:cNvPr>
          <p:cNvSpPr>
            <a:spLocks noGrp="1"/>
          </p:cNvSpPr>
          <p:nvPr>
            <p:ph type="body" sz="quarter" idx="37"/>
          </p:nvPr>
        </p:nvSpPr>
        <p:spPr/>
        <p:txBody>
          <a:bodyPr/>
          <a:lstStyle/>
          <a:p>
            <a:endParaRPr lang="it-IT"/>
          </a:p>
        </p:txBody>
      </p:sp>
      <p:pic>
        <p:nvPicPr>
          <p:cNvPr id="1026" name="Picture 2" descr="Related image">
            <a:extLst>
              <a:ext uri="{FF2B5EF4-FFF2-40B4-BE49-F238E27FC236}">
                <a16:creationId xmlns:a16="http://schemas.microsoft.com/office/drawing/2014/main" id="{B33AA2CD-902A-4106-BC9A-AB2A06E40E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26" r="2002"/>
          <a:stretch/>
        </p:blipFill>
        <p:spPr bwMode="auto">
          <a:xfrm>
            <a:off x="6982728" y="2057409"/>
            <a:ext cx="4593265" cy="3406521"/>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BF74A10E-087B-465E-8606-86B50F9E236F}"/>
              </a:ext>
            </a:extLst>
          </p:cNvPr>
          <p:cNvGrpSpPr>
            <a:grpSpLocks noChangeAspect="1"/>
          </p:cNvGrpSpPr>
          <p:nvPr/>
        </p:nvGrpSpPr>
        <p:grpSpPr>
          <a:xfrm>
            <a:off x="550863" y="3528698"/>
            <a:ext cx="6035341" cy="2788125"/>
            <a:chOff x="238710" y="3816334"/>
            <a:chExt cx="6584171" cy="3041666"/>
          </a:xfrm>
        </p:grpSpPr>
        <p:pic>
          <p:nvPicPr>
            <p:cNvPr id="9" name="Picture 8"/>
            <p:cNvPicPr>
              <a:picLocks noChangeAspect="1"/>
            </p:cNvPicPr>
            <p:nvPr/>
          </p:nvPicPr>
          <p:blipFill rotWithShape="1">
            <a:blip r:embed="rId3">
              <a:duotone>
                <a:schemeClr val="accent5">
                  <a:shade val="45000"/>
                  <a:satMod val="135000"/>
                </a:schemeClr>
                <a:prstClr val="white"/>
              </a:duotone>
            </a:blip>
            <a:srcRect/>
            <a:stretch/>
          </p:blipFill>
          <p:spPr>
            <a:xfrm>
              <a:off x="2775037" y="3816334"/>
              <a:ext cx="4047844" cy="304166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38710" y="3911491"/>
              <a:ext cx="2376704" cy="2154009"/>
            </a:xfrm>
            <a:prstGeom prst="rect">
              <a:avLst/>
            </a:prstGeom>
          </p:spPr>
        </p:pic>
        <p:cxnSp>
          <p:nvCxnSpPr>
            <p:cNvPr id="26" name="Straight Arrow Connector 25"/>
            <p:cNvCxnSpPr>
              <a:cxnSpLocks/>
            </p:cNvCxnSpPr>
            <p:nvPr/>
          </p:nvCxnSpPr>
          <p:spPr>
            <a:xfrm flipH="1" flipV="1">
              <a:off x="2567816" y="5119100"/>
              <a:ext cx="1344226" cy="480606"/>
            </a:xfrm>
            <a:prstGeom prst="straightConnector1">
              <a:avLst/>
            </a:prstGeom>
            <a:noFill/>
            <a:ln w="25400" cap="flat">
              <a:solidFill>
                <a:srgbClr val="00B0F0"/>
              </a:solidFill>
              <a:prstDash val="solid"/>
              <a:round/>
              <a:tailEnd type="triangle"/>
            </a:ln>
            <a:effectLst/>
            <a:sp3d/>
          </p:spPr>
          <p:style>
            <a:lnRef idx="0">
              <a:scrgbClr r="0" g="0" b="0"/>
            </a:lnRef>
            <a:fillRef idx="0">
              <a:scrgbClr r="0" g="0" b="0"/>
            </a:fillRef>
            <a:effectRef idx="0">
              <a:scrgbClr r="0" g="0" b="0"/>
            </a:effectRef>
            <a:fontRef idx="none"/>
          </p:style>
        </p:cxnSp>
        <p:sp>
          <p:nvSpPr>
            <p:cNvPr id="3" name="Rectangle 2">
              <a:extLst>
                <a:ext uri="{FF2B5EF4-FFF2-40B4-BE49-F238E27FC236}">
                  <a16:creationId xmlns:a16="http://schemas.microsoft.com/office/drawing/2014/main" id="{7F2F81D0-B0E3-49E6-A8BA-07A21A853046}"/>
                </a:ext>
              </a:extLst>
            </p:cNvPr>
            <p:cNvSpPr/>
            <p:nvPr/>
          </p:nvSpPr>
          <p:spPr>
            <a:xfrm>
              <a:off x="6048955" y="4035287"/>
              <a:ext cx="316064" cy="196795"/>
            </a:xfrm>
            <a:prstGeom prst="rect">
              <a:avLst/>
            </a:prstGeom>
            <a:noFill/>
            <a:ln w="25400" cap="flat">
              <a:solidFill>
                <a:srgbClr val="00B0F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1400" b="0" i="0" u="none" strike="noStrike" cap="none" spc="0" normalizeH="0" baseline="0" dirty="0">
                <a:ln>
                  <a:noFill/>
                </a:ln>
                <a:solidFill>
                  <a:srgbClr val="000000"/>
                </a:solidFill>
                <a:effectLst/>
                <a:uFillTx/>
                <a:latin typeface="Work Sans" panose="00000500000000000000" pitchFamily="2" charset="0"/>
                <a:sym typeface="Calibri"/>
              </a:endParaRPr>
            </a:p>
          </p:txBody>
        </p:sp>
        <p:sp>
          <p:nvSpPr>
            <p:cNvPr id="8" name="Freeform: Shape 7">
              <a:extLst>
                <a:ext uri="{FF2B5EF4-FFF2-40B4-BE49-F238E27FC236}">
                  <a16:creationId xmlns:a16="http://schemas.microsoft.com/office/drawing/2014/main" id="{167C4565-B430-449F-B5B9-1E73A1EEFF0E}"/>
                </a:ext>
              </a:extLst>
            </p:cNvPr>
            <p:cNvSpPr/>
            <p:nvPr/>
          </p:nvSpPr>
          <p:spPr>
            <a:xfrm>
              <a:off x="5646260" y="4233097"/>
              <a:ext cx="783686" cy="1257206"/>
            </a:xfrm>
            <a:custGeom>
              <a:avLst/>
              <a:gdLst>
                <a:gd name="connsiteX0" fmla="*/ 556313 w 783686"/>
                <a:gd name="connsiteY0" fmla="*/ 0 h 1257206"/>
                <a:gd name="connsiteX1" fmla="*/ 754540 w 783686"/>
                <a:gd name="connsiteY1" fmla="*/ 1138204 h 1257206"/>
                <a:gd name="connsiteX2" fmla="*/ 0 w 783686"/>
                <a:gd name="connsiteY2" fmla="*/ 1202148 h 1257206"/>
              </a:gdLst>
              <a:ahLst/>
              <a:cxnLst>
                <a:cxn ang="0">
                  <a:pos x="connsiteX0" y="connsiteY0"/>
                </a:cxn>
                <a:cxn ang="0">
                  <a:pos x="connsiteX1" y="connsiteY1"/>
                </a:cxn>
                <a:cxn ang="0">
                  <a:pos x="connsiteX2" y="connsiteY2"/>
                </a:cxn>
              </a:cxnLst>
              <a:rect l="l" t="t" r="r" b="b"/>
              <a:pathLst>
                <a:path w="783686" h="1257206">
                  <a:moveTo>
                    <a:pt x="556313" y="0"/>
                  </a:moveTo>
                  <a:cubicBezTo>
                    <a:pt x="701786" y="468923"/>
                    <a:pt x="847259" y="937846"/>
                    <a:pt x="754540" y="1138204"/>
                  </a:cubicBezTo>
                  <a:cubicBezTo>
                    <a:pt x="661821" y="1338562"/>
                    <a:pt x="66075" y="1231989"/>
                    <a:pt x="0" y="1202148"/>
                  </a:cubicBezTo>
                </a:path>
              </a:pathLst>
            </a:custGeom>
            <a:noFill/>
            <a:ln w="25400" cap="flat">
              <a:solidFill>
                <a:srgbClr val="00B0F0"/>
              </a:solidFill>
              <a:prstDash val="solid"/>
              <a:round/>
              <a:tailEnd type="triangle"/>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GB" sz="1800" b="0" i="0" u="none" strike="noStrike" cap="none" spc="0" normalizeH="0" baseline="0">
                <a:ln>
                  <a:noFill/>
                </a:ln>
                <a:solidFill>
                  <a:srgbClr val="000000"/>
                </a:solidFill>
                <a:effectLst/>
                <a:uFillTx/>
              </a:endParaRPr>
            </a:p>
          </p:txBody>
        </p:sp>
      </p:grpSp>
      <p:sp>
        <p:nvSpPr>
          <p:cNvPr id="2" name="TextBox 1">
            <a:extLst>
              <a:ext uri="{FF2B5EF4-FFF2-40B4-BE49-F238E27FC236}">
                <a16:creationId xmlns:a16="http://schemas.microsoft.com/office/drawing/2014/main" id="{C8A41A1F-73C7-4A2F-BB8C-826F456E93C0}"/>
              </a:ext>
            </a:extLst>
          </p:cNvPr>
          <p:cNvSpPr txBox="1"/>
          <p:nvPr/>
        </p:nvSpPr>
        <p:spPr>
          <a:xfrm>
            <a:off x="1970691" y="3087620"/>
            <a:ext cx="3524359" cy="338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GB" sz="1600" b="1" i="0" u="none" strike="noStrike" cap="none" spc="0" normalizeH="0" baseline="0" dirty="0">
                <a:ln>
                  <a:noFill/>
                </a:ln>
                <a:solidFill>
                  <a:schemeClr val="accent1"/>
                </a:solidFill>
                <a:effectLst/>
                <a:uFillTx/>
                <a:latin typeface="+mn-lt"/>
                <a:cs typeface="Poppins SemiBold" panose="02000000000000000000" pitchFamily="2" charset="0"/>
                <a:sym typeface="Calibri"/>
              </a:rPr>
              <a:t>Example of country disaggregation</a:t>
            </a:r>
          </a:p>
        </p:txBody>
      </p:sp>
      <p:sp>
        <p:nvSpPr>
          <p:cNvPr id="15" name="TextBox 14">
            <a:extLst>
              <a:ext uri="{FF2B5EF4-FFF2-40B4-BE49-F238E27FC236}">
                <a16:creationId xmlns:a16="http://schemas.microsoft.com/office/drawing/2014/main" id="{76CE1501-C910-4F2D-BBDF-66401BD38F63}"/>
              </a:ext>
            </a:extLst>
          </p:cNvPr>
          <p:cNvSpPr txBox="1"/>
          <p:nvPr/>
        </p:nvSpPr>
        <p:spPr>
          <a:xfrm>
            <a:off x="7702601" y="1615778"/>
            <a:ext cx="3343220" cy="338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ctr">
              <a:defRPr sz="1600" b="1">
                <a:solidFill>
                  <a:schemeClr val="accent1"/>
                </a:solidFill>
                <a:latin typeface="+mn-lt"/>
                <a:cs typeface="Poppins SemiBold" panose="02000000000000000000" pitchFamily="2" charset="0"/>
              </a:defRPr>
            </a:lvl1pPr>
          </a:lstStyle>
          <a:p>
            <a:r>
              <a:rPr lang="en-GB" dirty="0"/>
              <a:t>Example of temporal aggregation</a:t>
            </a:r>
          </a:p>
        </p:txBody>
      </p:sp>
      <p:sp>
        <p:nvSpPr>
          <p:cNvPr id="16" name="TextBox 15">
            <a:extLst>
              <a:ext uri="{FF2B5EF4-FFF2-40B4-BE49-F238E27FC236}">
                <a16:creationId xmlns:a16="http://schemas.microsoft.com/office/drawing/2014/main" id="{A2F0BECF-CFC0-4C1A-BC3D-FADCAAE3C7EE}"/>
              </a:ext>
            </a:extLst>
          </p:cNvPr>
          <p:cNvSpPr txBox="1"/>
          <p:nvPr/>
        </p:nvSpPr>
        <p:spPr>
          <a:xfrm>
            <a:off x="11905707" y="6581005"/>
            <a:ext cx="286293"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fld id="{DA9FDCF8-0FD7-4BF7-8A5A-5D524BF6B1E5}" type="slidenum">
              <a:rPr kumimoji="0" lang="en-US" sz="1200" b="0" i="0" u="none" strike="noStrike" kern="0" cap="none" spc="0" normalizeH="0" baseline="0" noProof="0" smtClean="0">
                <a:ln>
                  <a:noFill/>
                </a:ln>
                <a:solidFill>
                  <a:srgbClr val="000000"/>
                </a:solidFill>
                <a:effectLst/>
                <a:uLnTx/>
                <a:uFillTx/>
                <a:latin typeface="Work Sans" panose="00000500000000000000" pitchFamily="2" charset="0"/>
                <a:ea typeface="+mj-ea"/>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9</a:t>
            </a:fld>
            <a:endParaRPr kumimoji="0" lang="en-US" sz="1200" b="0" i="0" u="none" strike="noStrike" kern="0" cap="none" spc="0" normalizeH="0" baseline="0" noProof="0" dirty="0">
              <a:ln>
                <a:noFill/>
              </a:ln>
              <a:solidFill>
                <a:srgbClr val="000000"/>
              </a:solidFill>
              <a:effectLst/>
              <a:uLnTx/>
              <a:uFillTx/>
              <a:latin typeface="Work Sans" panose="00000500000000000000" pitchFamily="2" charset="0"/>
              <a:ea typeface="+mj-ea"/>
              <a:cs typeface="Calibri"/>
              <a:sym typeface="Calibri"/>
            </a:endParaRPr>
          </a:p>
        </p:txBody>
      </p:sp>
    </p:spTree>
    <p:extLst>
      <p:ext uri="{BB962C8B-B14F-4D97-AF65-F5344CB8AC3E}">
        <p14:creationId xmlns:p14="http://schemas.microsoft.com/office/powerpoint/2010/main" val="426692217"/>
      </p:ext>
    </p:extLst>
  </p:cSld>
  <p:clrMapOvr>
    <a:masterClrMapping/>
  </p:clrMapOvr>
</p:sld>
</file>

<file path=ppt/theme/theme1.xml><?xml version="1.0" encoding="utf-8"?>
<a:theme xmlns:a="http://schemas.openxmlformats.org/drawingml/2006/main" name="1_PAGES">
  <a:themeElements>
    <a:clrScheme name="BIP 2">
      <a:dk1>
        <a:srgbClr val="000000"/>
      </a:dk1>
      <a:lt1>
        <a:srgbClr val="FFFFFF"/>
      </a:lt1>
      <a:dk2>
        <a:srgbClr val="000000"/>
      </a:dk2>
      <a:lt2>
        <a:srgbClr val="FFFFFF"/>
      </a:lt2>
      <a:accent1>
        <a:srgbClr val="0C2340"/>
      </a:accent1>
      <a:accent2>
        <a:srgbClr val="DA291C"/>
      </a:accent2>
      <a:accent3>
        <a:srgbClr val="6A97BE"/>
      </a:accent3>
      <a:accent4>
        <a:srgbClr val="B1D2E4"/>
      </a:accent4>
      <a:accent5>
        <a:srgbClr val="AEA5D1"/>
      </a:accent5>
      <a:accent6>
        <a:srgbClr val="A5D4C1"/>
      </a:accent6>
      <a:hlink>
        <a:srgbClr val="DA291C"/>
      </a:hlink>
      <a:folHlink>
        <a:srgbClr val="DA291C"/>
      </a:folHlink>
    </a:clrScheme>
    <a:fontScheme name="Office classico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BIP.xTech_Smartworking at scale (1.1-ENG).potx" id="{78BCBB15-807A-4D70-AB05-6F0D8119B2CA}" vid="{681E4148-1A5C-4FD0-A872-FDA19D0549AB}"/>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PAGES">
  <a:themeElements>
    <a:clrScheme name="Bip">
      <a:dk1>
        <a:sysClr val="windowText" lastClr="000000"/>
      </a:dk1>
      <a:lt1>
        <a:sysClr val="window" lastClr="FFFFFF"/>
      </a:lt1>
      <a:dk2>
        <a:srgbClr val="44546A"/>
      </a:dk2>
      <a:lt2>
        <a:srgbClr val="E7E6E6"/>
      </a:lt2>
      <a:accent1>
        <a:srgbClr val="0C2340"/>
      </a:accent1>
      <a:accent2>
        <a:srgbClr val="DA291C"/>
      </a:accent2>
      <a:accent3>
        <a:srgbClr val="8FAADC"/>
      </a:accent3>
      <a:accent4>
        <a:srgbClr val="B4C7E7"/>
      </a:accent4>
      <a:accent5>
        <a:srgbClr val="7030A0"/>
      </a:accent5>
      <a:accent6>
        <a:srgbClr val="C5E0B4"/>
      </a:accent6>
      <a:hlink>
        <a:srgbClr val="0563C1"/>
      </a:hlink>
      <a:folHlink>
        <a:srgbClr val="954F72"/>
      </a:folHlink>
    </a:clrScheme>
    <a:fontScheme name="Office classico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Tema di Office">
  <a:themeElements>
    <a:clrScheme name="Tema di Offic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Tema di Office">
      <a:majorFont>
        <a:latin typeface="Calibri"/>
        <a:ea typeface="Calibri"/>
        <a:cs typeface="Calibri"/>
      </a:majorFont>
      <a:minorFont>
        <a:latin typeface="Helvetica"/>
        <a:ea typeface="Helvetica"/>
        <a:cs typeface="Helvetica"/>
      </a:minorFont>
    </a:fontScheme>
    <a:fmtScheme name="Tema di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61322"/>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04c25ea-76f8-416a-8567-6c1c750248fe">
      <Terms xmlns="http://schemas.microsoft.com/office/infopath/2007/PartnerControls"/>
    </lcf76f155ced4ddcb4097134ff3c332f>
    <TaxCatchAll xmlns="e572ef5f-0068-47b8-992f-2e000fabdd9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7DC9C3AB72AEC47BBD60AD3EFFCDBAB" ma:contentTypeVersion="16" ma:contentTypeDescription="Create a new document." ma:contentTypeScope="" ma:versionID="a1bc82665c6e59178d1f9cd960c40876">
  <xsd:schema xmlns:xsd="http://www.w3.org/2001/XMLSchema" xmlns:xs="http://www.w3.org/2001/XMLSchema" xmlns:p="http://schemas.microsoft.com/office/2006/metadata/properties" xmlns:ns2="804c25ea-76f8-416a-8567-6c1c750248fe" xmlns:ns3="e572ef5f-0068-47b8-992f-2e000fabdd94" targetNamespace="http://schemas.microsoft.com/office/2006/metadata/properties" ma:root="true" ma:fieldsID="b24d76b27721b903da2138835a4ed93f" ns2:_="" ns3:_="">
    <xsd:import namespace="804c25ea-76f8-416a-8567-6c1c750248fe"/>
    <xsd:import namespace="e572ef5f-0068-47b8-992f-2e000fabdd9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04c25ea-76f8-416a-8567-6c1c750248f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7e51821b-485a-4c33-bc03-9da455e421f8"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572ef5f-0068-47b8-992f-2e000fabdd9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247d3f37-53d8-4b74-abbb-986ce0cbe3e5}" ma:internalName="TaxCatchAll" ma:showField="CatchAllData" ma:web="e572ef5f-0068-47b8-992f-2e000fabdd9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D5503A9-F210-415E-B6A8-5B6C7A9AD58C}">
  <ds:schemaRefs>
    <ds:schemaRef ds:uri="http://schemas.microsoft.com/sharepoint/v3/contenttype/forms"/>
  </ds:schemaRefs>
</ds:datastoreItem>
</file>

<file path=customXml/itemProps2.xml><?xml version="1.0" encoding="utf-8"?>
<ds:datastoreItem xmlns:ds="http://schemas.openxmlformats.org/officeDocument/2006/customXml" ds:itemID="{59ECA214-3D2D-455F-A53B-A04EEDDA7B7F}">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documentManagement/types"/>
    <ds:schemaRef ds:uri="2b44ad9a-ed36-4247-8cce-a25d063e7ef5"/>
    <ds:schemaRef ds:uri="fe82caba-9c7a-4130-9249-06c0047c4f80"/>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7D569363-9959-4BE5-BABD-E930A2305161}"/>
</file>

<file path=docProps/app.xml><?xml version="1.0" encoding="utf-8"?>
<Properties xmlns="http://schemas.openxmlformats.org/officeDocument/2006/extended-properties" xmlns:vt="http://schemas.openxmlformats.org/officeDocument/2006/docPropsVTypes">
  <Template/>
  <TotalTime>1119</TotalTime>
  <Words>1579</Words>
  <Application>Microsoft Office PowerPoint</Application>
  <PresentationFormat>Widescreen</PresentationFormat>
  <Paragraphs>289</Paragraphs>
  <Slides>20</Slides>
  <Notes>4</Notes>
  <HiddenSlides>1</HiddenSlides>
  <MMClips>0</MMClips>
  <ScaleCrop>false</ScaleCrop>
  <HeadingPairs>
    <vt:vector size="6" baseType="variant">
      <vt:variant>
        <vt:lpstr>Caratteri utilizzati</vt:lpstr>
      </vt:variant>
      <vt:variant>
        <vt:i4>11</vt:i4>
      </vt:variant>
      <vt:variant>
        <vt:lpstr>Tema</vt:lpstr>
      </vt:variant>
      <vt:variant>
        <vt:i4>3</vt:i4>
      </vt:variant>
      <vt:variant>
        <vt:lpstr>Titoli diapositive</vt:lpstr>
      </vt:variant>
      <vt:variant>
        <vt:i4>20</vt:i4>
      </vt:variant>
    </vt:vector>
  </HeadingPairs>
  <TitlesOfParts>
    <vt:vector size="34" baseType="lpstr">
      <vt:lpstr>Arial</vt:lpstr>
      <vt:lpstr>Arial Narrow</vt:lpstr>
      <vt:lpstr>Calibri</vt:lpstr>
      <vt:lpstr>Calibri Light</vt:lpstr>
      <vt:lpstr>Cambria Math</vt:lpstr>
      <vt:lpstr>FS Elliot Pro</vt:lpstr>
      <vt:lpstr>FS Elliot Pro Light</vt:lpstr>
      <vt:lpstr>Poppins SemiBold</vt:lpstr>
      <vt:lpstr>Work Sans</vt:lpstr>
      <vt:lpstr>Work Sans Medium</vt:lpstr>
      <vt:lpstr>Work Sans SemiBold</vt:lpstr>
      <vt:lpstr>1_PAGES</vt:lpstr>
      <vt:lpstr>Tema di Office</vt:lpstr>
      <vt:lpstr>PAGES</vt:lpstr>
      <vt:lpstr>Data Science Training</vt:lpstr>
      <vt:lpstr>Agenda</vt:lpstr>
      <vt:lpstr>Data Science Training</vt:lpstr>
      <vt:lpstr>Presentazione standard di PowerPoint</vt:lpstr>
      <vt:lpstr>“Weak” Data </vt:lpstr>
      <vt:lpstr>Presentazione standard di PowerPoint</vt:lpstr>
      <vt:lpstr>Encoding</vt:lpstr>
      <vt:lpstr>Normalization</vt:lpstr>
      <vt:lpstr>Aggregation and Disaggregation of KPIs</vt:lpstr>
      <vt:lpstr>Create New Features</vt:lpstr>
      <vt:lpstr>Presentazione standard di PowerPoint</vt:lpstr>
      <vt:lpstr>Dimensionality Reduction</vt:lpstr>
      <vt:lpstr>Principal Components Analysis (PCA)</vt:lpstr>
      <vt:lpstr>PCA procedure</vt:lpstr>
      <vt:lpstr>PCA: how to find the coefficients</vt:lpstr>
      <vt:lpstr>PCA: Interpreting the Principal Components</vt:lpstr>
      <vt:lpstr>Other Feature Selection Methods</vt:lpstr>
      <vt:lpstr>Presentazione standard di PowerPoint</vt:lpstr>
      <vt:lpstr>Launch Jupyter Notebook through Anaconda Navigator</vt:lpstr>
      <vt:lpstr>Open  ► Day 5 - Feature Engineering &amp; Selection.ipynb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Bip for AGOS - Data Science Training</dc:title>
  <dc:creator>Bip.</dc:creator>
  <cp:lastModifiedBy>Oliva, Gabriele (Bip)</cp:lastModifiedBy>
  <cp:revision>36</cp:revision>
  <cp:lastPrinted>2017-01-18T14:27:13Z</cp:lastPrinted>
  <dcterms:modified xsi:type="dcterms:W3CDTF">2022-09-22T06:35:19Z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0x010100C7DC9C3AB72AEC47BBD60AD3EFFCDBAB</vt:lpwstr>
  </property>
</Properties>
</file>